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3" r:id="rId1"/>
  </p:sldMasterIdLst>
  <p:notesMasterIdLst>
    <p:notesMasterId r:id="rId43"/>
  </p:notesMasterIdLst>
  <p:sldIdLst>
    <p:sldId id="321" r:id="rId2"/>
    <p:sldId id="260" r:id="rId3"/>
    <p:sldId id="257" r:id="rId4"/>
    <p:sldId id="284" r:id="rId5"/>
    <p:sldId id="285" r:id="rId6"/>
    <p:sldId id="287" r:id="rId7"/>
    <p:sldId id="288" r:id="rId8"/>
    <p:sldId id="258" r:id="rId9"/>
    <p:sldId id="289" r:id="rId10"/>
    <p:sldId id="290" r:id="rId11"/>
    <p:sldId id="292" r:id="rId12"/>
    <p:sldId id="291" r:id="rId13"/>
    <p:sldId id="293" r:id="rId14"/>
    <p:sldId id="294" r:id="rId15"/>
    <p:sldId id="295" r:id="rId16"/>
    <p:sldId id="296" r:id="rId17"/>
    <p:sldId id="297" r:id="rId18"/>
    <p:sldId id="298" r:id="rId19"/>
    <p:sldId id="299" r:id="rId20"/>
    <p:sldId id="300" r:id="rId21"/>
    <p:sldId id="301" r:id="rId22"/>
    <p:sldId id="302" r:id="rId23"/>
    <p:sldId id="303" r:id="rId24"/>
    <p:sldId id="304" r:id="rId25"/>
    <p:sldId id="305" r:id="rId26"/>
    <p:sldId id="306" r:id="rId27"/>
    <p:sldId id="308" r:id="rId28"/>
    <p:sldId id="307" r:id="rId29"/>
    <p:sldId id="317" r:id="rId30"/>
    <p:sldId id="310" r:id="rId31"/>
    <p:sldId id="311" r:id="rId32"/>
    <p:sldId id="312" r:id="rId33"/>
    <p:sldId id="313" r:id="rId34"/>
    <p:sldId id="314" r:id="rId35"/>
    <p:sldId id="315" r:id="rId36"/>
    <p:sldId id="316" r:id="rId37"/>
    <p:sldId id="318" r:id="rId38"/>
    <p:sldId id="320" r:id="rId39"/>
    <p:sldId id="319" r:id="rId40"/>
    <p:sldId id="277" r:id="rId41"/>
    <p:sldId id="278" r:id="rId42"/>
  </p:sldIdLst>
  <p:sldSz cx="9144000" cy="5143500" type="screen16x9"/>
  <p:notesSz cx="6858000" cy="9144000"/>
  <p:embeddedFontLst>
    <p:embeddedFont>
      <p:font typeface="Arial Black" panose="020B0A04020102020204" pitchFamily="34" charset="0"/>
      <p:bold r:id="rId44"/>
    </p:embeddedFont>
    <p:embeddedFont>
      <p:font typeface="Cambria" panose="02040503050406030204" pitchFamily="18" charset="0"/>
      <p:regular r:id="rId45"/>
      <p:bold r:id="rId46"/>
      <p:italic r:id="rId47"/>
      <p:boldItalic r:id="rId48"/>
    </p:embeddedFont>
    <p:embeddedFont>
      <p:font typeface="Georgia" panose="02040502050405020303" pitchFamily="18" charset="0"/>
      <p:regular r:id="rId49"/>
      <p:bold r:id="rId50"/>
      <p:italic r:id="rId51"/>
      <p:boldItalic r:id="rId52"/>
    </p:embeddedFont>
    <p:embeddedFont>
      <p:font typeface="Microsoft Yahei" panose="020B0503020204020204" pitchFamily="34" charset="-122"/>
      <p:regular r:id="rId53"/>
      <p:bold r:id="rId5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511">
          <p15:clr>
            <a:srgbClr val="A4A3A4"/>
          </p15:clr>
        </p15:guide>
        <p15:guide id="2" pos="2947">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3" d="100"/>
          <a:sy n="103" d="100"/>
        </p:scale>
        <p:origin x="874" y="58"/>
      </p:cViewPr>
      <p:guideLst>
        <p:guide orient="horz" pos="1511"/>
        <p:guide pos="2947"/>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4.fntdata"/><Relationship Id="rId50" Type="http://schemas.openxmlformats.org/officeDocument/2006/relationships/font" Target="fonts/font7.fntdata"/><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2.fntdata"/><Relationship Id="rId53" Type="http://schemas.openxmlformats.org/officeDocument/2006/relationships/font" Target="fonts/font10.fntdata"/><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font" Target="fonts/font5.fntdata"/><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font" Target="fonts/font8.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3.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6.fntdata"/><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1.fntdata"/><Relationship Id="rId52" Type="http://schemas.openxmlformats.org/officeDocument/2006/relationships/font" Target="fonts/font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0213"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3883025" y="0"/>
            <a:ext cx="2973388"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ctr" anchorCtr="0">
            <a:noAutofit/>
          </a:bodyPr>
          <a:lstStyle>
            <a:lvl1pPr marL="457200" marR="0" lvl="0" indent="-228600" algn="l" rtl="0">
              <a:spcBef>
                <a:spcPts val="360"/>
              </a:spcBef>
              <a:spcAft>
                <a:spcPts val="0"/>
              </a:spcAft>
              <a:buSzPts val="1400"/>
              <a:buNone/>
              <a:defRPr sz="1200" b="0" i="0" u="none" strike="noStrike" cap="none">
                <a:solidFill>
                  <a:schemeClr val="dk1"/>
                </a:solidFill>
                <a:latin typeface="Arial"/>
                <a:ea typeface="Arial"/>
                <a:cs typeface="Arial"/>
                <a:sym typeface="Arial"/>
              </a:defRPr>
            </a:lvl1pPr>
            <a:lvl2pPr marL="914400" marR="0" lvl="1" indent="-228600" algn="l" rtl="0">
              <a:spcBef>
                <a:spcPts val="360"/>
              </a:spcBef>
              <a:spcAft>
                <a:spcPts val="0"/>
              </a:spcAft>
              <a:buSzPts val="1400"/>
              <a:buNone/>
              <a:defRPr sz="1200" b="0" i="0" u="none" strike="noStrike" cap="none">
                <a:solidFill>
                  <a:schemeClr val="dk1"/>
                </a:solidFill>
                <a:latin typeface="Arial"/>
                <a:ea typeface="Arial"/>
                <a:cs typeface="Arial"/>
                <a:sym typeface="Arial"/>
              </a:defRPr>
            </a:lvl2pPr>
            <a:lvl3pPr marL="1371600" marR="0" lvl="2" indent="-228600" algn="l" rtl="0">
              <a:spcBef>
                <a:spcPts val="360"/>
              </a:spcBef>
              <a:spcAft>
                <a:spcPts val="0"/>
              </a:spcAft>
              <a:buSzPts val="1400"/>
              <a:buNone/>
              <a:defRPr sz="1200" b="0" i="0" u="none" strike="noStrike" cap="none">
                <a:solidFill>
                  <a:schemeClr val="dk1"/>
                </a:solidFill>
                <a:latin typeface="Arial"/>
                <a:ea typeface="Arial"/>
                <a:cs typeface="Arial"/>
                <a:sym typeface="Arial"/>
              </a:defRPr>
            </a:lvl3pPr>
            <a:lvl4pPr marL="1828800" marR="0" lvl="3" indent="-228600" algn="l" rtl="0">
              <a:spcBef>
                <a:spcPts val="360"/>
              </a:spcBef>
              <a:spcAft>
                <a:spcPts val="0"/>
              </a:spcAft>
              <a:buSzPts val="1400"/>
              <a:buNone/>
              <a:defRPr sz="1200" b="0" i="0" u="none" strike="noStrike" cap="none">
                <a:solidFill>
                  <a:schemeClr val="dk1"/>
                </a:solidFill>
                <a:latin typeface="Arial"/>
                <a:ea typeface="Arial"/>
                <a:cs typeface="Arial"/>
                <a:sym typeface="Arial"/>
              </a:defRPr>
            </a:lvl4pPr>
            <a:lvl5pPr marL="2286000" marR="0" lvl="4" indent="-228600" algn="l" rtl="0">
              <a:spcBef>
                <a:spcPts val="360"/>
              </a:spcBef>
              <a:spcAft>
                <a:spcPts val="0"/>
              </a:spcAft>
              <a:buSzPts val="1400"/>
              <a:buNone/>
              <a:defRPr sz="1200" b="0" i="0" u="none" strike="noStrike" cap="none">
                <a:solidFill>
                  <a:schemeClr val="dk1"/>
                </a:solidFill>
                <a:latin typeface="Arial"/>
                <a:ea typeface="Arial"/>
                <a:cs typeface="Arial"/>
                <a:sym typeface="Arial"/>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0213"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3883025" y="8685213"/>
            <a:ext cx="2973388"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tr-TR" sz="1200" b="0" i="0" u="none" strike="noStrike" cap="none">
                <a:solidFill>
                  <a:schemeClr val="dk1"/>
                </a:solidFill>
                <a:latin typeface="Arial"/>
                <a:ea typeface="Arial"/>
                <a:cs typeface="Arial"/>
                <a:sym typeface="Arial"/>
              </a:rPr>
              <a:t>‹#›</a:t>
            </a:fld>
            <a:endParaRPr sz="1200" b="0" i="0" u="none" strike="noStrike" cap="none">
              <a:solidFill>
                <a:schemeClr val="dk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12" name="Google Shape;212;p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a:p>
        </p:txBody>
      </p:sp>
      <p:sp>
        <p:nvSpPr>
          <p:cNvPr id="213" name="Google Shape;213;p5:notes"/>
          <p:cNvSpPr txBox="1">
            <a:spLocks noGrp="1"/>
          </p:cNvSpPr>
          <p:nvPr>
            <p:ph type="sldNum" idx="12"/>
          </p:nvPr>
        </p:nvSpPr>
        <p:spPr>
          <a:xfrm>
            <a:off x="3883025" y="8685213"/>
            <a:ext cx="2973388"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tr-TR" sz="1200" b="0" i="0" u="none" strike="noStrike" cap="none">
                <a:solidFill>
                  <a:srgbClr val="000000"/>
                </a:solidFill>
                <a:latin typeface="Calibri"/>
                <a:ea typeface="Calibri"/>
                <a:cs typeface="Calibri"/>
                <a:sym typeface="Calibri"/>
              </a:rPr>
              <a:t>2</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
        <p:cNvGrpSpPr/>
        <p:nvPr/>
      </p:nvGrpSpPr>
      <p:grpSpPr>
        <a:xfrm>
          <a:off x="0" y="0"/>
          <a:ext cx="0" cy="0"/>
          <a:chOff x="0" y="0"/>
          <a:chExt cx="0" cy="0"/>
        </a:xfrm>
      </p:grpSpPr>
      <p:sp>
        <p:nvSpPr>
          <p:cNvPr id="44" name="Google Shape;44;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5" name="Google Shape;45;p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dirty="0"/>
          </a:p>
        </p:txBody>
      </p:sp>
      <p:sp>
        <p:nvSpPr>
          <p:cNvPr id="46" name="Google Shape;46;p2:notes"/>
          <p:cNvSpPr txBox="1">
            <a:spLocks noGrp="1"/>
          </p:cNvSpPr>
          <p:nvPr>
            <p:ph type="sldNum" idx="12"/>
          </p:nvPr>
        </p:nvSpPr>
        <p:spPr>
          <a:xfrm>
            <a:off x="3883025" y="8685213"/>
            <a:ext cx="2973388"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tr-TR" sz="1200" b="0" i="0" u="none" strike="noStrike" cap="none">
                <a:solidFill>
                  <a:srgbClr val="000000"/>
                </a:solidFill>
                <a:latin typeface="Calibri"/>
                <a:ea typeface="Calibri"/>
                <a:cs typeface="Calibri"/>
                <a:sym typeface="Calibri"/>
              </a:rPr>
              <a:t>3</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17" name="Google Shape;117;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a:p>
        </p:txBody>
      </p:sp>
      <p:sp>
        <p:nvSpPr>
          <p:cNvPr id="118" name="Google Shape;118;p3:notes"/>
          <p:cNvSpPr txBox="1">
            <a:spLocks noGrp="1"/>
          </p:cNvSpPr>
          <p:nvPr>
            <p:ph type="sldNum" idx="12"/>
          </p:nvPr>
        </p:nvSpPr>
        <p:spPr>
          <a:xfrm>
            <a:off x="3883025" y="8685213"/>
            <a:ext cx="2973388"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tr-TR" sz="1200" b="0" i="0" u="none" strike="noStrike" cap="none">
                <a:solidFill>
                  <a:srgbClr val="000000"/>
                </a:solidFill>
                <a:latin typeface="Calibri"/>
                <a:ea typeface="Calibri"/>
                <a:cs typeface="Calibri"/>
                <a:sym typeface="Calibri"/>
              </a:rPr>
              <a:t>8</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17" name="Google Shape;117;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a:p>
        </p:txBody>
      </p:sp>
      <p:sp>
        <p:nvSpPr>
          <p:cNvPr id="118" name="Google Shape;118;p3:notes"/>
          <p:cNvSpPr txBox="1">
            <a:spLocks noGrp="1"/>
          </p:cNvSpPr>
          <p:nvPr>
            <p:ph type="sldNum" idx="12"/>
          </p:nvPr>
        </p:nvSpPr>
        <p:spPr>
          <a:xfrm>
            <a:off x="3883025" y="8685213"/>
            <a:ext cx="2973388"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tr-TR" sz="1200" b="0" i="0" u="none" strike="noStrike" cap="none">
                <a:solidFill>
                  <a:srgbClr val="000000"/>
                </a:solidFill>
                <a:latin typeface="Calibri"/>
                <a:ea typeface="Calibri"/>
                <a:cs typeface="Calibri"/>
                <a:sym typeface="Calibri"/>
              </a:rPr>
              <a:t>9</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16472817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17" name="Google Shape;117;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a:p>
        </p:txBody>
      </p:sp>
      <p:sp>
        <p:nvSpPr>
          <p:cNvPr id="118" name="Google Shape;118;p3:notes"/>
          <p:cNvSpPr txBox="1">
            <a:spLocks noGrp="1"/>
          </p:cNvSpPr>
          <p:nvPr>
            <p:ph type="sldNum" idx="12"/>
          </p:nvPr>
        </p:nvSpPr>
        <p:spPr>
          <a:xfrm>
            <a:off x="3883025" y="8685213"/>
            <a:ext cx="2973388"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tr-TR" sz="1200" b="0" i="0" u="none" strike="noStrike" cap="none">
                <a:solidFill>
                  <a:srgbClr val="000000"/>
                </a:solidFill>
                <a:latin typeface="Calibri"/>
                <a:ea typeface="Calibri"/>
                <a:cs typeface="Calibri"/>
                <a:sym typeface="Calibri"/>
              </a:rPr>
              <a:t>10</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27426930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
        <p:cNvGrpSpPr/>
        <p:nvPr/>
      </p:nvGrpSpPr>
      <p:grpSpPr>
        <a:xfrm>
          <a:off x="0" y="0"/>
          <a:ext cx="0" cy="0"/>
          <a:chOff x="0" y="0"/>
          <a:chExt cx="0" cy="0"/>
        </a:xfrm>
      </p:grpSpPr>
      <p:sp>
        <p:nvSpPr>
          <p:cNvPr id="35" name="Google Shape;3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6" name="Google Shape;36;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dirty="0"/>
          </a:p>
        </p:txBody>
      </p:sp>
      <p:sp>
        <p:nvSpPr>
          <p:cNvPr id="37" name="Google Shape;37;p1:notes"/>
          <p:cNvSpPr txBox="1">
            <a:spLocks noGrp="1"/>
          </p:cNvSpPr>
          <p:nvPr>
            <p:ph type="sldNum" idx="12"/>
          </p:nvPr>
        </p:nvSpPr>
        <p:spPr>
          <a:xfrm>
            <a:off x="3883025" y="8685213"/>
            <a:ext cx="2973388"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tr-TR"/>
              <a:t>11</a:t>
            </a:fld>
            <a:endParaRPr/>
          </a:p>
        </p:txBody>
      </p:sp>
    </p:spTree>
    <p:extLst>
      <p:ext uri="{BB962C8B-B14F-4D97-AF65-F5344CB8AC3E}">
        <p14:creationId xmlns:p14="http://schemas.microsoft.com/office/powerpoint/2010/main" val="26509693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
        <p:cNvGrpSpPr/>
        <p:nvPr/>
      </p:nvGrpSpPr>
      <p:grpSpPr>
        <a:xfrm>
          <a:off x="0" y="0"/>
          <a:ext cx="0" cy="0"/>
          <a:chOff x="0" y="0"/>
          <a:chExt cx="0" cy="0"/>
        </a:xfrm>
      </p:grpSpPr>
      <p:sp>
        <p:nvSpPr>
          <p:cNvPr id="35" name="Google Shape;3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6" name="Google Shape;36;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a:p>
        </p:txBody>
      </p:sp>
      <p:sp>
        <p:nvSpPr>
          <p:cNvPr id="37" name="Google Shape;37;p1:notes"/>
          <p:cNvSpPr txBox="1">
            <a:spLocks noGrp="1"/>
          </p:cNvSpPr>
          <p:nvPr>
            <p:ph type="sldNum" idx="12"/>
          </p:nvPr>
        </p:nvSpPr>
        <p:spPr>
          <a:xfrm>
            <a:off x="3883025" y="8685213"/>
            <a:ext cx="2973388"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tr-TR"/>
              <a:t>29</a:t>
            </a:fld>
            <a:endParaRPr/>
          </a:p>
        </p:txBody>
      </p:sp>
    </p:spTree>
    <p:extLst>
      <p:ext uri="{BB962C8B-B14F-4D97-AF65-F5344CB8AC3E}">
        <p14:creationId xmlns:p14="http://schemas.microsoft.com/office/powerpoint/2010/main" val="5589907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tr-TR" sz="1200" b="0" i="0" u="none" strike="noStrike" cap="none" smtClean="0">
                <a:solidFill>
                  <a:schemeClr val="dk1"/>
                </a:solidFill>
                <a:latin typeface="Arial"/>
                <a:ea typeface="Arial"/>
                <a:cs typeface="Arial"/>
                <a:sym typeface="Arial"/>
              </a:rPr>
              <a:t>39</a:t>
            </a:fld>
            <a:endParaRPr lang="tr-TR"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416524831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lide 1">
  <p:cSld name="Slide 1">
    <p:bg>
      <p:bgPr>
        <a:blipFill>
          <a:blip r:embed="rId2">
            <a:alphaModFix/>
          </a:blip>
          <a:stretch>
            <a:fillRect/>
          </a:stretch>
        </a:blipFill>
        <a:effectLst/>
      </p:bgPr>
    </p:bg>
    <p:spTree>
      <p:nvGrpSpPr>
        <p:cNvPr id="1" name="Shape 11"/>
        <p:cNvGrpSpPr/>
        <p:nvPr/>
      </p:nvGrpSpPr>
      <p:grpSpPr>
        <a:xfrm>
          <a:off x="0" y="0"/>
          <a:ext cx="0" cy="0"/>
          <a:chOff x="0" y="0"/>
          <a:chExt cx="0" cy="0"/>
        </a:xfrm>
      </p:grpSpPr>
    </p:spTree>
  </p:cSld>
  <p:clrMapOvr>
    <a:masterClrMapping/>
  </p:clrMapOvr>
  <p:transition spd="med">
    <p:fade thruBlk="1"/>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lide 2">
  <p:cSld name="Slide 2">
    <p:bg>
      <p:bgPr>
        <a:gradFill>
          <a:gsLst>
            <a:gs pos="0">
              <a:srgbClr val="D7D9E1"/>
            </a:gs>
            <a:gs pos="26000">
              <a:srgbClr val="EBECF0"/>
            </a:gs>
            <a:gs pos="100000">
              <a:schemeClr val="lt1"/>
            </a:gs>
          </a:gsLst>
          <a:lin ang="5400000" scaled="0"/>
        </a:gradFill>
        <a:effectLst/>
      </p:bgPr>
    </p:bg>
    <p:spTree>
      <p:nvGrpSpPr>
        <p:cNvPr id="1" name="Shape 12"/>
        <p:cNvGrpSpPr/>
        <p:nvPr/>
      </p:nvGrpSpPr>
      <p:grpSpPr>
        <a:xfrm>
          <a:off x="0" y="0"/>
          <a:ext cx="0" cy="0"/>
          <a:chOff x="0" y="0"/>
          <a:chExt cx="0" cy="0"/>
        </a:xfrm>
      </p:grpSpPr>
      <p:sp>
        <p:nvSpPr>
          <p:cNvPr id="13" name="Google Shape;13;p3"/>
          <p:cNvSpPr/>
          <p:nvPr/>
        </p:nvSpPr>
        <p:spPr>
          <a:xfrm>
            <a:off x="8500361" y="241918"/>
            <a:ext cx="365983" cy="215300"/>
          </a:xfrm>
          <a:prstGeom prst="rect">
            <a:avLst/>
          </a:prstGeom>
          <a:solidFill>
            <a:schemeClr val="accent2"/>
          </a:solidFill>
          <a:ln>
            <a:noFill/>
          </a:ln>
        </p:spPr>
        <p:txBody>
          <a:bodyPr spcFirstLastPara="1" wrap="square" lIns="91400" tIns="45700" rIns="91400"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14" name="Google Shape;14;p3"/>
          <p:cNvSpPr/>
          <p:nvPr/>
        </p:nvSpPr>
        <p:spPr>
          <a:xfrm rot="10610802">
            <a:off x="8504736" y="316259"/>
            <a:ext cx="366581" cy="196391"/>
          </a:xfrm>
          <a:prstGeom prst="triangle">
            <a:avLst>
              <a:gd name="adj" fmla="val 50000"/>
            </a:avLst>
          </a:prstGeom>
          <a:solidFill>
            <a:schemeClr val="accent2"/>
          </a:solidFill>
          <a:ln>
            <a:noFill/>
          </a:ln>
        </p:spPr>
        <p:txBody>
          <a:bodyPr spcFirstLastPara="1" wrap="square" lIns="91400" tIns="45700" rIns="91400"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15" name="Google Shape;15;p3"/>
          <p:cNvSpPr txBox="1"/>
          <p:nvPr/>
        </p:nvSpPr>
        <p:spPr>
          <a:xfrm>
            <a:off x="8519485" y="204940"/>
            <a:ext cx="337081" cy="350586"/>
          </a:xfrm>
          <a:prstGeom prst="rect">
            <a:avLst/>
          </a:prstGeom>
          <a:noFill/>
          <a:ln>
            <a:noFill/>
          </a:ln>
        </p:spPr>
        <p:txBody>
          <a:bodyPr spcFirstLastPara="1" wrap="square" lIns="0" tIns="0" rIns="0" bIns="45700" anchor="ctr" anchorCtr="0">
            <a:noAutofit/>
          </a:bodyPr>
          <a:lstStyle/>
          <a:p>
            <a:pPr marL="0" marR="0" lvl="0" indent="0" algn="ctr" rtl="0">
              <a:lnSpc>
                <a:spcPct val="100000"/>
              </a:lnSpc>
              <a:spcBef>
                <a:spcPts val="0"/>
              </a:spcBef>
              <a:spcAft>
                <a:spcPts val="0"/>
              </a:spcAft>
              <a:buClr>
                <a:srgbClr val="FFFFFF"/>
              </a:buClr>
              <a:buSzPts val="1000"/>
              <a:buFont typeface="Calibri"/>
              <a:buNone/>
            </a:pPr>
            <a:fld id="{00000000-1234-1234-1234-123412341234}" type="slidenum">
              <a:rPr lang="tr-TR" sz="1000" b="0" i="0" u="none" strike="noStrike" cap="none">
                <a:solidFill>
                  <a:srgbClr val="FFFFFF"/>
                </a:solidFill>
                <a:latin typeface="Calibri"/>
                <a:ea typeface="Calibri"/>
                <a:cs typeface="Calibri"/>
                <a:sym typeface="Calibri"/>
              </a:rPr>
              <a:t>‹#›</a:t>
            </a:fld>
            <a:endParaRPr sz="1000" b="0" i="0" u="none" strike="noStrike" cap="none">
              <a:solidFill>
                <a:srgbClr val="FFFFFF"/>
              </a:solidFill>
              <a:latin typeface="Calibri"/>
              <a:ea typeface="Calibri"/>
              <a:cs typeface="Calibri"/>
              <a:sym typeface="Calibri"/>
            </a:endParaRPr>
          </a:p>
        </p:txBody>
      </p:sp>
      <p:grpSp>
        <p:nvGrpSpPr>
          <p:cNvPr id="16" name="Google Shape;16;p3"/>
          <p:cNvGrpSpPr/>
          <p:nvPr/>
        </p:nvGrpSpPr>
        <p:grpSpPr>
          <a:xfrm>
            <a:off x="347419" y="4731991"/>
            <a:ext cx="224082" cy="221156"/>
            <a:chOff x="4328868" y="5502988"/>
            <a:chExt cx="500307" cy="493774"/>
          </a:xfrm>
        </p:grpSpPr>
        <p:sp>
          <p:nvSpPr>
            <p:cNvPr id="17" name="Google Shape;17;p3">
              <a:hlinkClick r:id="" action="ppaction://hlinkshowjump?jump=previousslide"/>
            </p:cNvPr>
            <p:cNvSpPr/>
            <p:nvPr/>
          </p:nvSpPr>
          <p:spPr>
            <a:xfrm>
              <a:off x="4520555" y="5649754"/>
              <a:ext cx="116933" cy="200242"/>
            </a:xfrm>
            <a:custGeom>
              <a:avLst/>
              <a:gdLst/>
              <a:ahLst/>
              <a:cxnLst/>
              <a:rect l="l" t="t" r="r" b="b"/>
              <a:pathLst>
                <a:path w="425" h="728" extrusionOk="0">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rgbClr val="7F7F7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 name="Google Shape;18;p3">
              <a:hlinkClick r:id="" action="ppaction://hlinkshowjump?jump=previousslide"/>
            </p:cNvPr>
            <p:cNvSpPr/>
            <p:nvPr/>
          </p:nvSpPr>
          <p:spPr>
            <a:xfrm>
              <a:off x="4328868" y="5502988"/>
              <a:ext cx="500307" cy="493774"/>
            </a:xfrm>
            <a:custGeom>
              <a:avLst/>
              <a:gdLst/>
              <a:ahLst/>
              <a:cxnLst/>
              <a:rect l="l" t="t" r="r" b="b"/>
              <a:pathLst>
                <a:path w="2753" h="2716" extrusionOk="0">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rgbClr val="7F7F7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19" name="Google Shape;19;p3"/>
          <p:cNvGrpSpPr/>
          <p:nvPr/>
        </p:nvGrpSpPr>
        <p:grpSpPr>
          <a:xfrm flipH="1">
            <a:off x="933709" y="4731991"/>
            <a:ext cx="224082" cy="221156"/>
            <a:chOff x="4328868" y="5502988"/>
            <a:chExt cx="500307" cy="493774"/>
          </a:xfrm>
        </p:grpSpPr>
        <p:sp>
          <p:nvSpPr>
            <p:cNvPr id="20" name="Google Shape;20;p3">
              <a:hlinkClick r:id="" action="ppaction://hlinkshowjump?jump=nextslide"/>
            </p:cNvPr>
            <p:cNvSpPr/>
            <p:nvPr/>
          </p:nvSpPr>
          <p:spPr>
            <a:xfrm>
              <a:off x="4520556" y="5649754"/>
              <a:ext cx="116933" cy="200242"/>
            </a:xfrm>
            <a:custGeom>
              <a:avLst/>
              <a:gdLst/>
              <a:ahLst/>
              <a:cxnLst/>
              <a:rect l="l" t="t" r="r" b="b"/>
              <a:pathLst>
                <a:path w="425" h="728" extrusionOk="0">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rgbClr val="7F7F7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 name="Google Shape;21;p3">
              <a:hlinkClick r:id="" action="ppaction://hlinkshowjump?jump=nextslide"/>
            </p:cNvPr>
            <p:cNvSpPr/>
            <p:nvPr/>
          </p:nvSpPr>
          <p:spPr>
            <a:xfrm>
              <a:off x="4328868" y="5502988"/>
              <a:ext cx="500307" cy="493774"/>
            </a:xfrm>
            <a:custGeom>
              <a:avLst/>
              <a:gdLst/>
              <a:ahLst/>
              <a:cxnLst/>
              <a:rect l="l" t="t" r="r" b="b"/>
              <a:pathLst>
                <a:path w="2753" h="2716" extrusionOk="0">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rgbClr val="7F7F7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000000"/>
                </a:solidFill>
                <a:latin typeface="Calibri"/>
                <a:ea typeface="Calibri"/>
                <a:cs typeface="Calibri"/>
                <a:sym typeface="Calibri"/>
              </a:endParaRPr>
            </a:p>
          </p:txBody>
        </p:sp>
      </p:grpSp>
      <p:cxnSp>
        <p:nvCxnSpPr>
          <p:cNvPr id="22" name="Google Shape;22;p3"/>
          <p:cNvCxnSpPr/>
          <p:nvPr/>
        </p:nvCxnSpPr>
        <p:spPr>
          <a:xfrm>
            <a:off x="552709" y="4845350"/>
            <a:ext cx="381000" cy="0"/>
          </a:xfrm>
          <a:prstGeom prst="straightConnector1">
            <a:avLst/>
          </a:prstGeom>
          <a:noFill/>
          <a:ln w="12700" cap="flat" cmpd="sng">
            <a:solidFill>
              <a:srgbClr val="D8D8D8"/>
            </a:solidFill>
            <a:prstDash val="dash"/>
            <a:round/>
            <a:headEnd type="none" w="sm" len="sm"/>
            <a:tailEnd type="none" w="sm" len="sm"/>
          </a:ln>
        </p:spPr>
      </p:cxnSp>
      <p:pic>
        <p:nvPicPr>
          <p:cNvPr id="23" name="Google Shape;23;p3" descr="C:\Users\Administrator\Desktop\微立体创业计划\005.png"/>
          <p:cNvPicPr preferRelativeResize="0"/>
          <p:nvPr/>
        </p:nvPicPr>
        <p:blipFill rotWithShape="1">
          <a:blip r:embed="rId2">
            <a:alphaModFix/>
          </a:blip>
          <a:srcRect/>
          <a:stretch/>
        </p:blipFill>
        <p:spPr>
          <a:xfrm>
            <a:off x="395536" y="210344"/>
            <a:ext cx="609601" cy="609601"/>
          </a:xfrm>
          <a:prstGeom prst="rect">
            <a:avLst/>
          </a:prstGeom>
          <a:noFill/>
          <a:ln>
            <a:noFill/>
          </a:ln>
          <a:effectLst>
            <a:outerShdw blurRad="127000" dist="63500" dir="3000000" sx="104000" sy="104000" algn="tl" rotWithShape="0">
              <a:srgbClr val="000000">
                <a:alpha val="33725"/>
              </a:srgbClr>
            </a:outerShdw>
          </a:effectLst>
        </p:spPr>
      </p:pic>
      <p:pic>
        <p:nvPicPr>
          <p:cNvPr id="24" name="Google Shape;24;p3" descr="C:\Users\Administrator\Desktop\微立体创业计划\004.png"/>
          <p:cNvPicPr preferRelativeResize="0"/>
          <p:nvPr/>
        </p:nvPicPr>
        <p:blipFill rotWithShape="1">
          <a:blip r:embed="rId3">
            <a:alphaModFix/>
          </a:blip>
          <a:srcRect/>
          <a:stretch/>
        </p:blipFill>
        <p:spPr>
          <a:xfrm>
            <a:off x="547935" y="219716"/>
            <a:ext cx="609601" cy="609601"/>
          </a:xfrm>
          <a:prstGeom prst="rect">
            <a:avLst/>
          </a:prstGeom>
          <a:noFill/>
          <a:ln>
            <a:noFill/>
          </a:ln>
          <a:effectLst>
            <a:outerShdw blurRad="127000" dist="63500" dir="3000000" sx="104000" sy="104000" algn="tl" rotWithShape="0">
              <a:srgbClr val="000000">
                <a:alpha val="33725"/>
              </a:srgbClr>
            </a:outerShdw>
          </a:effectLst>
        </p:spPr>
      </p:pic>
      <p:sp>
        <p:nvSpPr>
          <p:cNvPr id="25" name="Google Shape;25;p3"/>
          <p:cNvSpPr txBox="1">
            <a:spLocks noGrp="1"/>
          </p:cNvSpPr>
          <p:nvPr>
            <p:ph type="title"/>
          </p:nvPr>
        </p:nvSpPr>
        <p:spPr>
          <a:xfrm>
            <a:off x="1184649" y="250504"/>
            <a:ext cx="2393736" cy="377030"/>
          </a:xfrm>
          <a:prstGeom prst="rect">
            <a:avLst/>
          </a:prstGeom>
          <a:noFill/>
          <a:ln>
            <a:noFill/>
          </a:ln>
        </p:spPr>
        <p:txBody>
          <a:bodyPr spcFirstLastPara="1" wrap="square" lIns="68575" tIns="34275" rIns="68575" bIns="34275" anchor="t" anchorCtr="0">
            <a:spAutoFit/>
          </a:bodyPr>
          <a:lstStyle>
            <a:lvl1pPr marR="0" lvl="0" algn="ctr" rtl="0">
              <a:spcBef>
                <a:spcPts val="0"/>
              </a:spcBef>
              <a:spcAft>
                <a:spcPts val="0"/>
              </a:spcAft>
              <a:buSzPts val="1400"/>
              <a:buNone/>
              <a:defRPr sz="2000" b="0" i="0" u="none" strike="noStrike" cap="none">
                <a:solidFill>
                  <a:srgbClr val="262626"/>
                </a:solidFill>
                <a:latin typeface="Microsoft Yahei"/>
                <a:ea typeface="Microsoft Yahei"/>
                <a:cs typeface="Microsoft Yahei"/>
                <a:sym typeface="Microsoft Yahei"/>
              </a:defRPr>
            </a:lvl1pPr>
            <a:lvl2pPr marR="0" lvl="1"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9pPr>
          </a:lstStyle>
          <a:p>
            <a:endParaRPr/>
          </a:p>
        </p:txBody>
      </p:sp>
    </p:spTree>
  </p:cSld>
  <p:clrMapOvr>
    <a:masterClrMapping/>
  </p:clrMapOvr>
  <p:transition spd="med">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1200"/>
                                        <p:tgtEl>
                                          <p:spTgt spid="23"/>
                                        </p:tgtEl>
                                        <p:attrNameLst>
                                          <p:attrName>ppt_x</p:attrName>
                                        </p:attrNameLst>
                                      </p:cBhvr>
                                      <p:tavLst>
                                        <p:tav tm="0">
                                          <p:val>
                                            <p:strVal val="#ppt_x-1"/>
                                          </p:val>
                                        </p:tav>
                                        <p:tav tm="100000">
                                          <p:val>
                                            <p:strVal val="#ppt_x"/>
                                          </p:val>
                                        </p:tav>
                                      </p:tavLst>
                                    </p:anim>
                                  </p:childTnLst>
                                </p:cTn>
                              </p:par>
                              <p:par>
                                <p:cTn id="8" presetID="2" presetClass="entr" presetSubtype="1" fill="hold" nodeType="withEffect">
                                  <p:stCondLst>
                                    <p:cond delay="0"/>
                                  </p:stCondLst>
                                  <p:childTnLst>
                                    <p:set>
                                      <p:cBhvr>
                                        <p:cTn id="9" dur="1" fill="hold">
                                          <p:stCondLst>
                                            <p:cond delay="0"/>
                                          </p:stCondLst>
                                        </p:cTn>
                                        <p:tgtEl>
                                          <p:spTgt spid="24"/>
                                        </p:tgtEl>
                                        <p:attrNameLst>
                                          <p:attrName>style.visibility</p:attrName>
                                        </p:attrNameLst>
                                      </p:cBhvr>
                                      <p:to>
                                        <p:strVal val="visible"/>
                                      </p:to>
                                    </p:set>
                                    <p:anim calcmode="lin" valueType="num">
                                      <p:cBhvr additive="base">
                                        <p:cTn id="10" dur="1200"/>
                                        <p:tgtEl>
                                          <p:spTgt spid="24"/>
                                        </p:tgtEl>
                                        <p:attrNameLst>
                                          <p:attrName>ppt_y</p:attrName>
                                        </p:attrNameLst>
                                      </p:cBhvr>
                                      <p:tavLst>
                                        <p:tav tm="0">
                                          <p:val>
                                            <p:strVal val="#ppt_y-1"/>
                                          </p:val>
                                        </p:tav>
                                        <p:tav tm="100000">
                                          <p:val>
                                            <p:strVal val="#ppt_y"/>
                                          </p:val>
                                        </p:tav>
                                      </p:tavLst>
                                    </p:anim>
                                  </p:childTnLst>
                                </p:cTn>
                              </p:par>
                              <p:par>
                                <p:cTn id="11" presetID="10" presetClass="entr" presetSubtype="0" fill="hold" nodeType="with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fade">
                                      <p:cBhvr>
                                        <p:cTn id="13"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lide 3">
  <p:cSld name="Slide 3">
    <p:spTree>
      <p:nvGrpSpPr>
        <p:cNvPr id="1" name="Shape 30"/>
        <p:cNvGrpSpPr/>
        <p:nvPr/>
      </p:nvGrpSpPr>
      <p:grpSpPr>
        <a:xfrm>
          <a:off x="0" y="0"/>
          <a:ext cx="0" cy="0"/>
          <a:chOff x="0" y="0"/>
          <a:chExt cx="0" cy="0"/>
        </a:xfrm>
      </p:grpSpPr>
    </p:spTree>
  </p:cSld>
  <p:clrMapOvr>
    <a:masterClrMapping/>
  </p:clrMapOvr>
  <p:transition spd="med">
    <p:fade thruBlk="1"/>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lide 4">
  <p:cSld name="Slide 4">
    <p:spTree>
      <p:nvGrpSpPr>
        <p:cNvPr id="1" name="Shape 31"/>
        <p:cNvGrpSpPr/>
        <p:nvPr/>
      </p:nvGrpSpPr>
      <p:grpSpPr>
        <a:xfrm>
          <a:off x="0" y="0"/>
          <a:ext cx="0" cy="0"/>
          <a:chOff x="0" y="0"/>
          <a:chExt cx="0" cy="0"/>
        </a:xfrm>
      </p:grpSpPr>
      <p:sp>
        <p:nvSpPr>
          <p:cNvPr id="32" name="Google Shape;32;p6"/>
          <p:cNvSpPr txBox="1">
            <a:spLocks noGrp="1"/>
          </p:cNvSpPr>
          <p:nvPr>
            <p:ph type="title"/>
          </p:nvPr>
        </p:nvSpPr>
        <p:spPr>
          <a:xfrm>
            <a:off x="457200" y="206375"/>
            <a:ext cx="8229600" cy="857250"/>
          </a:xfrm>
          <a:prstGeom prst="rect">
            <a:avLst/>
          </a:prstGeom>
          <a:noFill/>
          <a:ln>
            <a:noFill/>
          </a:ln>
        </p:spPr>
        <p:txBody>
          <a:bodyPr spcFirstLastPara="1" wrap="square" lIns="91425" tIns="45700" rIns="91425" bIns="45700" anchor="t" anchorCtr="0">
            <a:noAutofit/>
          </a:bodyPr>
          <a:lstStyle>
            <a:lvl1pPr marR="0" lvl="0" algn="ctr" rtl="0">
              <a:spcBef>
                <a:spcPts val="0"/>
              </a:spcBef>
              <a:spcAft>
                <a:spcPts val="0"/>
              </a:spcAft>
              <a:buSzPts val="1400"/>
              <a:buNone/>
              <a:defRPr sz="4400" b="0" i="0" u="none" strike="noStrike" cap="none">
                <a:solidFill>
                  <a:schemeClr val="dk1"/>
                </a:solidFill>
                <a:latin typeface="Cambria"/>
                <a:ea typeface="Cambria"/>
                <a:cs typeface="Cambria"/>
                <a:sym typeface="Cambria"/>
              </a:defRPr>
            </a:lvl1pPr>
            <a:lvl2pPr marR="0" lvl="1"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9pPr>
          </a:lstStyle>
          <a:p>
            <a:endParaRPr/>
          </a:p>
        </p:txBody>
      </p:sp>
      <p:sp>
        <p:nvSpPr>
          <p:cNvPr id="33" name="Google Shape;33;p6"/>
          <p:cNvSpPr/>
          <p:nvPr/>
        </p:nvSpPr>
        <p:spPr>
          <a:xfrm>
            <a:off x="6400752" y="4629096"/>
            <a:ext cx="775136" cy="24622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tr-TR" sz="100">
                <a:solidFill>
                  <a:srgbClr val="FFFFFF"/>
                </a:solidFill>
                <a:latin typeface="Calibri"/>
                <a:ea typeface="Calibri"/>
                <a:cs typeface="Calibri"/>
                <a:sym typeface="Calibri"/>
              </a:rPr>
              <a:t>PPT模板下载：www.1ppt.com/moban/     行业PPT模板：www.1ppt.com/hangye/ </a:t>
            </a:r>
            <a:endParaRPr/>
          </a:p>
          <a:p>
            <a:pPr marL="0" marR="0" lvl="0" indent="0" algn="l" rtl="0">
              <a:spcBef>
                <a:spcPts val="0"/>
              </a:spcBef>
              <a:spcAft>
                <a:spcPts val="0"/>
              </a:spcAft>
              <a:buNone/>
            </a:pPr>
            <a:r>
              <a:rPr lang="tr-TR" sz="100">
                <a:solidFill>
                  <a:srgbClr val="FFFFFF"/>
                </a:solidFill>
                <a:latin typeface="Calibri"/>
                <a:ea typeface="Calibri"/>
                <a:cs typeface="Calibri"/>
                <a:sym typeface="Calibri"/>
              </a:rPr>
              <a:t>节日PPT模板：www.1ppt.com/jieri/           PPT素材下载：www.1ppt.com/sucai/</a:t>
            </a:r>
            <a:endParaRPr/>
          </a:p>
          <a:p>
            <a:pPr marL="0" marR="0" lvl="0" indent="0" algn="l" rtl="0">
              <a:spcBef>
                <a:spcPts val="0"/>
              </a:spcBef>
              <a:spcAft>
                <a:spcPts val="0"/>
              </a:spcAft>
              <a:buNone/>
            </a:pPr>
            <a:r>
              <a:rPr lang="tr-TR" sz="100">
                <a:solidFill>
                  <a:srgbClr val="FFFFFF"/>
                </a:solidFill>
                <a:latin typeface="Calibri"/>
                <a:ea typeface="Calibri"/>
                <a:cs typeface="Calibri"/>
                <a:sym typeface="Calibri"/>
              </a:rPr>
              <a:t>PPT背景图片：www.1ppt.com/beijing/      PPT图表下载：www.1ppt.com/tubiao/      </a:t>
            </a:r>
            <a:endParaRPr/>
          </a:p>
          <a:p>
            <a:pPr marL="0" marR="0" lvl="0" indent="0" algn="l" rtl="0">
              <a:spcBef>
                <a:spcPts val="0"/>
              </a:spcBef>
              <a:spcAft>
                <a:spcPts val="0"/>
              </a:spcAft>
              <a:buNone/>
            </a:pPr>
            <a:r>
              <a:rPr lang="tr-TR" sz="100">
                <a:solidFill>
                  <a:srgbClr val="FFFFFF"/>
                </a:solidFill>
                <a:latin typeface="Calibri"/>
                <a:ea typeface="Calibri"/>
                <a:cs typeface="Calibri"/>
                <a:sym typeface="Calibri"/>
              </a:rPr>
              <a:t>优秀PPT下载：www.1ppt.com/xiazai/        PPT教程： www.1ppt.com/powerpoint/      </a:t>
            </a:r>
            <a:endParaRPr/>
          </a:p>
          <a:p>
            <a:pPr marL="0" marR="0" lvl="0" indent="0" algn="l" rtl="0">
              <a:spcBef>
                <a:spcPts val="0"/>
              </a:spcBef>
              <a:spcAft>
                <a:spcPts val="0"/>
              </a:spcAft>
              <a:buNone/>
            </a:pPr>
            <a:r>
              <a:rPr lang="tr-TR" sz="100">
                <a:solidFill>
                  <a:srgbClr val="FFFFFF"/>
                </a:solidFill>
                <a:latin typeface="Calibri"/>
                <a:ea typeface="Calibri"/>
                <a:cs typeface="Calibri"/>
                <a:sym typeface="Calibri"/>
              </a:rPr>
              <a:t>Word教程： www.1ppt.com/word/              Excel教程：www.1ppt.com/excel/  </a:t>
            </a:r>
            <a:endParaRPr/>
          </a:p>
          <a:p>
            <a:pPr marL="0" marR="0" lvl="0" indent="0" algn="l" rtl="0">
              <a:spcBef>
                <a:spcPts val="0"/>
              </a:spcBef>
              <a:spcAft>
                <a:spcPts val="0"/>
              </a:spcAft>
              <a:buNone/>
            </a:pPr>
            <a:r>
              <a:rPr lang="tr-TR" sz="100">
                <a:solidFill>
                  <a:srgbClr val="FFFFFF"/>
                </a:solidFill>
                <a:latin typeface="Calibri"/>
                <a:ea typeface="Calibri"/>
                <a:cs typeface="Calibri"/>
                <a:sym typeface="Calibri"/>
              </a:rPr>
              <a:t>资料下载：www.1ppt.com/ziliao/                PPT课件下载：www.1ppt.com/kejian/ </a:t>
            </a:r>
            <a:endParaRPr/>
          </a:p>
          <a:p>
            <a:pPr marL="0" marR="0" lvl="0" indent="0" algn="l" rtl="0">
              <a:spcBef>
                <a:spcPts val="0"/>
              </a:spcBef>
              <a:spcAft>
                <a:spcPts val="0"/>
              </a:spcAft>
              <a:buNone/>
            </a:pPr>
            <a:r>
              <a:rPr lang="tr-TR" sz="100">
                <a:solidFill>
                  <a:srgbClr val="FFFFFF"/>
                </a:solidFill>
                <a:latin typeface="Calibri"/>
                <a:ea typeface="Calibri"/>
                <a:cs typeface="Calibri"/>
                <a:sym typeface="Calibri"/>
              </a:rPr>
              <a:t>范文下载：www.1ppt.com/fanwen/             试卷下载：www.1ppt.com/shiti/  </a:t>
            </a:r>
            <a:endParaRPr/>
          </a:p>
          <a:p>
            <a:pPr marL="0" marR="0" lvl="0" indent="0" algn="l" rtl="0">
              <a:spcBef>
                <a:spcPts val="0"/>
              </a:spcBef>
              <a:spcAft>
                <a:spcPts val="0"/>
              </a:spcAft>
              <a:buNone/>
            </a:pPr>
            <a:r>
              <a:rPr lang="tr-TR" sz="100">
                <a:solidFill>
                  <a:srgbClr val="FFFFFF"/>
                </a:solidFill>
                <a:latin typeface="Calibri"/>
                <a:ea typeface="Calibri"/>
                <a:cs typeface="Calibri"/>
                <a:sym typeface="Calibri"/>
              </a:rPr>
              <a:t>教案下载：www.1ppt.com/jiaoan/        </a:t>
            </a:r>
            <a:endParaRPr/>
          </a:p>
          <a:p>
            <a:pPr marL="0" marR="0" lvl="0" indent="0" algn="l" rtl="0">
              <a:spcBef>
                <a:spcPts val="0"/>
              </a:spcBef>
              <a:spcAft>
                <a:spcPts val="0"/>
              </a:spcAft>
              <a:buNone/>
            </a:pPr>
            <a:r>
              <a:rPr lang="tr-TR" sz="100">
                <a:solidFill>
                  <a:srgbClr val="FFFFFF"/>
                </a:solidFill>
                <a:latin typeface="Calibri"/>
                <a:ea typeface="Calibri"/>
                <a:cs typeface="Calibri"/>
                <a:sym typeface="Calibri"/>
              </a:rPr>
              <a:t>字体下载：www.1ppt.com/ziti/</a:t>
            </a:r>
            <a:endParaRPr/>
          </a:p>
          <a:p>
            <a:pPr marL="0" marR="0" lvl="0" indent="0" algn="l" rtl="0">
              <a:spcBef>
                <a:spcPts val="0"/>
              </a:spcBef>
              <a:spcAft>
                <a:spcPts val="0"/>
              </a:spcAft>
              <a:buNone/>
            </a:pPr>
            <a:r>
              <a:rPr lang="tr-TR" sz="100">
                <a:solidFill>
                  <a:srgbClr val="FFFFFF"/>
                </a:solidFill>
                <a:latin typeface="Calibri"/>
                <a:ea typeface="Calibri"/>
                <a:cs typeface="Calibri"/>
                <a:sym typeface="Calibri"/>
              </a:rPr>
              <a:t> </a:t>
            </a:r>
            <a:endParaRPr sz="100">
              <a:solidFill>
                <a:srgbClr val="FFFFFF"/>
              </a:solidFill>
              <a:latin typeface="Calibri"/>
              <a:ea typeface="Calibri"/>
              <a:cs typeface="Calibri"/>
              <a:sym typeface="Calibri"/>
            </a:endParaRPr>
          </a:p>
        </p:txBody>
      </p:sp>
    </p:spTree>
  </p:cSld>
  <p:clrMapOvr>
    <a:masterClrMapping/>
  </p:clrMapOvr>
  <p:transition spd="med">
    <p:fade thruBlk="1"/>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BBDE43-6B46-30BD-5907-FFA6DD919E9D}"/>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570DC7E1-057C-12C0-03C1-AE94DED7493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C57486D-EB51-D010-E566-A8B5FC9E7118}"/>
              </a:ext>
            </a:extLst>
          </p:cNvPr>
          <p:cNvSpPr>
            <a:spLocks noGrp="1"/>
          </p:cNvSpPr>
          <p:nvPr>
            <p:ph type="dt" sz="half" idx="10"/>
          </p:nvPr>
        </p:nvSpPr>
        <p:spPr/>
        <p:txBody>
          <a:bodyPr/>
          <a:lstStyle/>
          <a:p>
            <a:fld id="{B089A053-34AD-4F9F-8E05-99DACB46E5A8}" type="datetimeFigureOut">
              <a:rPr lang="en-IN" smtClean="0"/>
              <a:t>26-06-2024</a:t>
            </a:fld>
            <a:endParaRPr lang="en-IN"/>
          </a:p>
        </p:txBody>
      </p:sp>
      <p:sp>
        <p:nvSpPr>
          <p:cNvPr id="5" name="Footer Placeholder 4">
            <a:extLst>
              <a:ext uri="{FF2B5EF4-FFF2-40B4-BE49-F238E27FC236}">
                <a16:creationId xmlns:a16="http://schemas.microsoft.com/office/drawing/2014/main" id="{C05325CC-0255-C9CD-8FD4-D8537955B5F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1FC4A5A-0115-8FD6-77CB-2B426B5587AC}"/>
              </a:ext>
            </a:extLst>
          </p:cNvPr>
          <p:cNvSpPr>
            <a:spLocks noGrp="1"/>
          </p:cNvSpPr>
          <p:nvPr>
            <p:ph type="sldNum" sz="quarter" idx="12"/>
          </p:nvPr>
        </p:nvSpPr>
        <p:spPr/>
        <p:txBody>
          <a:bodyPr/>
          <a:lstStyle/>
          <a:p>
            <a:fld id="{13389BAA-55E3-4AF6-BCD6-8787430DAB5E}" type="slidenum">
              <a:rPr lang="en-IN" smtClean="0"/>
              <a:t>‹#›</a:t>
            </a:fld>
            <a:endParaRPr lang="en-IN"/>
          </a:p>
        </p:txBody>
      </p:sp>
    </p:spTree>
    <p:extLst>
      <p:ext uri="{BB962C8B-B14F-4D97-AF65-F5344CB8AC3E}">
        <p14:creationId xmlns:p14="http://schemas.microsoft.com/office/powerpoint/2010/main" val="239687289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pic>
        <p:nvPicPr>
          <p:cNvPr id="10" name="Google Shape;10;p1"/>
          <p:cNvPicPr preferRelativeResize="0"/>
          <p:nvPr/>
        </p:nvPicPr>
        <p:blipFill rotWithShape="1">
          <a:blip r:embed="rId7">
            <a:alphaModFix/>
          </a:blip>
          <a:srcRect/>
          <a:stretch/>
        </p:blipFill>
        <p:spPr>
          <a:xfrm>
            <a:off x="0" y="11631"/>
            <a:ext cx="9144000" cy="5131869"/>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4" r:id="rId5"/>
  </p:sldLayoutIdLst>
  <p:transition spd="med">
    <p:fade thruBlk="1"/>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9.jpg"/></Relationships>
</file>

<file path=ppt/slides/_rels/slide1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hyperlink" Target="https://github.com/RaghavaLagisetty/RLL_CarRentalApplication/tree/master" TargetMode="External"/><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7.jpg"/></Relationships>
</file>

<file path=ppt/slides/_rels/slide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8.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460DD5A-5DB9-418F-4A25-CC488BDE0466}"/>
              </a:ext>
            </a:extLst>
          </p:cNvPr>
          <p:cNvPicPr>
            <a:picLocks noChangeAspect="1"/>
          </p:cNvPicPr>
          <p:nvPr/>
        </p:nvPicPr>
        <p:blipFill>
          <a:blip r:embed="rId2"/>
          <a:srcRect/>
          <a:stretch/>
        </p:blipFill>
        <p:spPr>
          <a:xfrm>
            <a:off x="0" y="0"/>
            <a:ext cx="9144000" cy="5143500"/>
          </a:xfrm>
          <a:prstGeom prst="rect">
            <a:avLst/>
          </a:prstGeom>
        </p:spPr>
      </p:pic>
      <p:sp>
        <p:nvSpPr>
          <p:cNvPr id="40" name="Google Shape;40;p7"/>
          <p:cNvSpPr txBox="1"/>
          <p:nvPr/>
        </p:nvSpPr>
        <p:spPr>
          <a:xfrm>
            <a:off x="2398777" y="72014"/>
            <a:ext cx="5450531" cy="83095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tr-TR" sz="4800" b="1" i="0" u="none" strike="noStrike" cap="none" dirty="0">
                <a:solidFill>
                  <a:schemeClr val="lt1"/>
                </a:solidFill>
                <a:latin typeface="Cambria"/>
                <a:ea typeface="Cambria"/>
                <a:cs typeface="Cambria"/>
                <a:sym typeface="Cambria"/>
              </a:rPr>
              <a:t>CAR RENT</a:t>
            </a:r>
            <a:r>
              <a:rPr lang="tr-TR" sz="4800" b="1" dirty="0">
                <a:solidFill>
                  <a:schemeClr val="lt1"/>
                </a:solidFill>
                <a:latin typeface="Cambria"/>
                <a:ea typeface="Cambria"/>
                <a:cs typeface="Cambria"/>
                <a:sym typeface="Cambria"/>
              </a:rPr>
              <a:t>AL APP</a:t>
            </a:r>
          </a:p>
        </p:txBody>
      </p:sp>
      <p:sp>
        <p:nvSpPr>
          <p:cNvPr id="4" name="TextBox 3">
            <a:extLst>
              <a:ext uri="{FF2B5EF4-FFF2-40B4-BE49-F238E27FC236}">
                <a16:creationId xmlns:a16="http://schemas.microsoft.com/office/drawing/2014/main" id="{F0618E4C-872E-3AA6-434F-8A4FB1AD5CFF}"/>
              </a:ext>
            </a:extLst>
          </p:cNvPr>
          <p:cNvSpPr txBox="1"/>
          <p:nvPr/>
        </p:nvSpPr>
        <p:spPr>
          <a:xfrm>
            <a:off x="6683298" y="821095"/>
            <a:ext cx="2319453" cy="307777"/>
          </a:xfrm>
          <a:prstGeom prst="rect">
            <a:avLst/>
          </a:prstGeom>
          <a:noFill/>
        </p:spPr>
        <p:txBody>
          <a:bodyPr wrap="square" rtlCol="0">
            <a:spAutoFit/>
          </a:bodyPr>
          <a:lstStyle/>
          <a:p>
            <a:r>
              <a:rPr lang="en-IN" b="1" dirty="0"/>
              <a:t>~ Rent wheels</a:t>
            </a:r>
          </a:p>
        </p:txBody>
      </p:sp>
    </p:spTree>
    <p:extLst>
      <p:ext uri="{BB962C8B-B14F-4D97-AF65-F5344CB8AC3E}">
        <p14:creationId xmlns:p14="http://schemas.microsoft.com/office/powerpoint/2010/main" val="2053258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pic>
        <p:nvPicPr>
          <p:cNvPr id="120" name="Google Shape;120;p9"/>
          <p:cNvPicPr preferRelativeResize="0"/>
          <p:nvPr/>
        </p:nvPicPr>
        <p:blipFill rotWithShape="1">
          <a:blip r:embed="rId3">
            <a:alphaModFix/>
          </a:blip>
          <a:srcRect/>
          <a:stretch/>
        </p:blipFill>
        <p:spPr>
          <a:xfrm>
            <a:off x="-2" y="2743"/>
            <a:ext cx="9144000" cy="5140757"/>
          </a:xfrm>
          <a:prstGeom prst="rect">
            <a:avLst/>
          </a:prstGeom>
          <a:noFill/>
          <a:ln>
            <a:noFill/>
          </a:ln>
        </p:spPr>
      </p:pic>
      <p:grpSp>
        <p:nvGrpSpPr>
          <p:cNvPr id="131" name="Google Shape;131;p9"/>
          <p:cNvGrpSpPr/>
          <p:nvPr/>
        </p:nvGrpSpPr>
        <p:grpSpPr>
          <a:xfrm>
            <a:off x="6449530" y="-778844"/>
            <a:ext cx="1179281" cy="1179281"/>
            <a:chOff x="304800" y="673100"/>
            <a:chExt cx="4000500" cy="4000500"/>
          </a:xfrm>
        </p:grpSpPr>
        <p:sp>
          <p:nvSpPr>
            <p:cNvPr id="132" name="Google Shape;132;p9"/>
            <p:cNvSpPr/>
            <p:nvPr/>
          </p:nvSpPr>
          <p:spPr>
            <a:xfrm>
              <a:off x="304800" y="673100"/>
              <a:ext cx="4000500" cy="4000500"/>
            </a:xfrm>
            <a:prstGeom prst="donut">
              <a:avLst>
                <a:gd name="adj" fmla="val 4879"/>
              </a:avLst>
            </a:prstGeom>
            <a:gradFill>
              <a:gsLst>
                <a:gs pos="0">
                  <a:srgbClr val="FFFFFF"/>
                </a:gs>
                <a:gs pos="55000">
                  <a:srgbClr val="FFFFFF"/>
                </a:gs>
                <a:gs pos="100000">
                  <a:srgbClr val="FFFFFF"/>
                </a:gs>
              </a:gsLst>
              <a:lin ang="8100000" scaled="0"/>
            </a:gradFill>
            <a:ln>
              <a:noFill/>
            </a:ln>
            <a:effectLst>
              <a:outerShdw blurRad="444500" dist="254000" dir="8100000" algn="tr" rotWithShape="0">
                <a:srgbClr val="000000">
                  <a:alpha val="49803"/>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cap="none">
                <a:solidFill>
                  <a:srgbClr val="000000"/>
                </a:solidFill>
                <a:latin typeface="Cambria"/>
                <a:ea typeface="Cambria"/>
                <a:cs typeface="Cambria"/>
                <a:sym typeface="Cambria"/>
              </a:endParaRPr>
            </a:p>
          </p:txBody>
        </p:sp>
        <p:sp>
          <p:nvSpPr>
            <p:cNvPr id="133" name="Google Shape;133;p9"/>
            <p:cNvSpPr/>
            <p:nvPr/>
          </p:nvSpPr>
          <p:spPr>
            <a:xfrm>
              <a:off x="392112" y="760412"/>
              <a:ext cx="3825874" cy="3825874"/>
            </a:xfrm>
            <a:prstGeom prst="ellipse">
              <a:avLst/>
            </a:prstGeom>
            <a:gradFill>
              <a:gsLst>
                <a:gs pos="0">
                  <a:srgbClr val="FFFFFF"/>
                </a:gs>
                <a:gs pos="51000">
                  <a:srgbClr val="FFFFFF"/>
                </a:gs>
                <a:gs pos="100000">
                  <a:srgbClr val="FFFFFF"/>
                </a:gs>
              </a:gsLst>
              <a:lin ang="18900000" scaled="0"/>
            </a:gradFill>
            <a:ln>
              <a:noFill/>
            </a:ln>
            <a:effectLst>
              <a:outerShdw blurRad="444500" dist="254000" dir="8100000" algn="tr" rotWithShape="0">
                <a:srgbClr val="000000">
                  <a:alpha val="49803"/>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cap="none">
                <a:solidFill>
                  <a:srgbClr val="FFFFFF"/>
                </a:solidFill>
                <a:latin typeface="Cambria"/>
                <a:ea typeface="Cambria"/>
                <a:cs typeface="Cambria"/>
                <a:sym typeface="Cambria"/>
              </a:endParaRPr>
            </a:p>
          </p:txBody>
        </p:sp>
      </p:grpSp>
      <p:grpSp>
        <p:nvGrpSpPr>
          <p:cNvPr id="134" name="Google Shape;134;p9"/>
          <p:cNvGrpSpPr/>
          <p:nvPr/>
        </p:nvGrpSpPr>
        <p:grpSpPr>
          <a:xfrm>
            <a:off x="4922378" y="-283851"/>
            <a:ext cx="630230" cy="630230"/>
            <a:chOff x="304800" y="673100"/>
            <a:chExt cx="4000500" cy="4000500"/>
          </a:xfrm>
        </p:grpSpPr>
        <p:sp>
          <p:nvSpPr>
            <p:cNvPr id="135" name="Google Shape;135;p9"/>
            <p:cNvSpPr/>
            <p:nvPr/>
          </p:nvSpPr>
          <p:spPr>
            <a:xfrm>
              <a:off x="304800" y="673100"/>
              <a:ext cx="4000500" cy="4000500"/>
            </a:xfrm>
            <a:prstGeom prst="donut">
              <a:avLst>
                <a:gd name="adj" fmla="val 4879"/>
              </a:avLst>
            </a:prstGeom>
            <a:gradFill>
              <a:gsLst>
                <a:gs pos="0">
                  <a:srgbClr val="FFFFFF"/>
                </a:gs>
                <a:gs pos="55000">
                  <a:srgbClr val="FFFFFF"/>
                </a:gs>
                <a:gs pos="100000">
                  <a:srgbClr val="FFFFFF"/>
                </a:gs>
              </a:gsLst>
              <a:lin ang="8100000" scaled="0"/>
            </a:gradFill>
            <a:ln>
              <a:noFill/>
            </a:ln>
            <a:effectLst>
              <a:outerShdw blurRad="444500" dist="254000" dir="8100000" algn="tr" rotWithShape="0">
                <a:srgbClr val="000000">
                  <a:alpha val="49803"/>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200"/>
                <a:buFont typeface="Arial"/>
                <a:buNone/>
              </a:pPr>
              <a:endParaRPr sz="1200" b="0" i="0" u="none" strike="noStrike" cap="none">
                <a:solidFill>
                  <a:srgbClr val="000000"/>
                </a:solidFill>
                <a:latin typeface="Cambria"/>
                <a:ea typeface="Cambria"/>
                <a:cs typeface="Cambria"/>
                <a:sym typeface="Cambria"/>
              </a:endParaRPr>
            </a:p>
          </p:txBody>
        </p:sp>
        <p:sp>
          <p:nvSpPr>
            <p:cNvPr id="136" name="Google Shape;136;p9"/>
            <p:cNvSpPr/>
            <p:nvPr/>
          </p:nvSpPr>
          <p:spPr>
            <a:xfrm>
              <a:off x="392112" y="760412"/>
              <a:ext cx="3825874" cy="3825874"/>
            </a:xfrm>
            <a:prstGeom prst="ellipse">
              <a:avLst/>
            </a:prstGeom>
            <a:gradFill>
              <a:gsLst>
                <a:gs pos="0">
                  <a:srgbClr val="FFFFFF"/>
                </a:gs>
                <a:gs pos="51000">
                  <a:srgbClr val="FFFFFF"/>
                </a:gs>
                <a:gs pos="100000">
                  <a:srgbClr val="FFFFFF"/>
                </a:gs>
              </a:gsLst>
              <a:lin ang="18900000" scaled="0"/>
            </a:gradFill>
            <a:ln>
              <a:noFill/>
            </a:ln>
            <a:effectLst>
              <a:outerShdw blurRad="444500" dist="254000" dir="8100000" algn="tr" rotWithShape="0">
                <a:srgbClr val="000000">
                  <a:alpha val="49803"/>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200"/>
                <a:buFont typeface="Arial"/>
                <a:buNone/>
              </a:pPr>
              <a:endParaRPr sz="1200" b="0" i="0" u="none" strike="noStrike" cap="none">
                <a:solidFill>
                  <a:srgbClr val="000000"/>
                </a:solidFill>
                <a:latin typeface="Cambria"/>
                <a:ea typeface="Cambria"/>
                <a:cs typeface="Cambria"/>
                <a:sym typeface="Cambria"/>
              </a:endParaRPr>
            </a:p>
          </p:txBody>
        </p:sp>
      </p:grpSp>
      <p:grpSp>
        <p:nvGrpSpPr>
          <p:cNvPr id="137" name="Google Shape;137;p9"/>
          <p:cNvGrpSpPr/>
          <p:nvPr/>
        </p:nvGrpSpPr>
        <p:grpSpPr>
          <a:xfrm>
            <a:off x="5601167" y="31264"/>
            <a:ext cx="890519" cy="890519"/>
            <a:chOff x="304800" y="673100"/>
            <a:chExt cx="4000500" cy="4000500"/>
          </a:xfrm>
        </p:grpSpPr>
        <p:sp>
          <p:nvSpPr>
            <p:cNvPr id="138" name="Google Shape;138;p9"/>
            <p:cNvSpPr/>
            <p:nvPr/>
          </p:nvSpPr>
          <p:spPr>
            <a:xfrm>
              <a:off x="304800" y="673100"/>
              <a:ext cx="4000500" cy="4000500"/>
            </a:xfrm>
            <a:prstGeom prst="donut">
              <a:avLst>
                <a:gd name="adj" fmla="val 4879"/>
              </a:avLst>
            </a:prstGeom>
            <a:gradFill>
              <a:gsLst>
                <a:gs pos="0">
                  <a:srgbClr val="FFFFFF"/>
                </a:gs>
                <a:gs pos="55000">
                  <a:srgbClr val="FFFFFF"/>
                </a:gs>
                <a:gs pos="100000">
                  <a:srgbClr val="FFFFFF"/>
                </a:gs>
              </a:gsLst>
              <a:lin ang="8100000" scaled="0"/>
            </a:gradFill>
            <a:ln>
              <a:noFill/>
            </a:ln>
            <a:effectLst>
              <a:outerShdw blurRad="444500" dist="254000" dir="8100000" algn="tr" rotWithShape="0">
                <a:srgbClr val="000000">
                  <a:alpha val="49803"/>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200"/>
                <a:buFont typeface="Arial"/>
                <a:buNone/>
              </a:pPr>
              <a:endParaRPr sz="1200" b="0" i="0" u="none" strike="noStrike" cap="none">
                <a:solidFill>
                  <a:srgbClr val="000000"/>
                </a:solidFill>
                <a:latin typeface="Cambria"/>
                <a:ea typeface="Cambria"/>
                <a:cs typeface="Cambria"/>
                <a:sym typeface="Cambria"/>
              </a:endParaRPr>
            </a:p>
          </p:txBody>
        </p:sp>
        <p:sp>
          <p:nvSpPr>
            <p:cNvPr id="139" name="Google Shape;139;p9"/>
            <p:cNvSpPr/>
            <p:nvPr/>
          </p:nvSpPr>
          <p:spPr>
            <a:xfrm>
              <a:off x="392112" y="760412"/>
              <a:ext cx="3825874" cy="3825874"/>
            </a:xfrm>
            <a:prstGeom prst="ellipse">
              <a:avLst/>
            </a:prstGeom>
            <a:gradFill>
              <a:gsLst>
                <a:gs pos="0">
                  <a:srgbClr val="FFFFFF"/>
                </a:gs>
                <a:gs pos="51000">
                  <a:srgbClr val="FFFFFF"/>
                </a:gs>
                <a:gs pos="100000">
                  <a:srgbClr val="FFFFFF"/>
                </a:gs>
              </a:gsLst>
              <a:lin ang="18900000" scaled="0"/>
            </a:gradFill>
            <a:ln>
              <a:noFill/>
            </a:ln>
            <a:effectLst>
              <a:outerShdw blurRad="444500" dist="254000" dir="8100000" algn="tr" rotWithShape="0">
                <a:srgbClr val="000000">
                  <a:alpha val="49803"/>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200"/>
                <a:buFont typeface="Arial"/>
                <a:buNone/>
              </a:pPr>
              <a:endParaRPr sz="1200" b="0" i="0" u="none" strike="noStrike" cap="none">
                <a:solidFill>
                  <a:srgbClr val="000000"/>
                </a:solidFill>
                <a:latin typeface="Cambria"/>
                <a:ea typeface="Cambria"/>
                <a:cs typeface="Cambria"/>
                <a:sym typeface="Cambria"/>
              </a:endParaRPr>
            </a:p>
          </p:txBody>
        </p:sp>
      </p:grpSp>
      <p:grpSp>
        <p:nvGrpSpPr>
          <p:cNvPr id="140" name="Google Shape;140;p9"/>
          <p:cNvGrpSpPr/>
          <p:nvPr/>
        </p:nvGrpSpPr>
        <p:grpSpPr>
          <a:xfrm>
            <a:off x="7923670" y="-158613"/>
            <a:ext cx="685800" cy="685800"/>
            <a:chOff x="304800" y="673100"/>
            <a:chExt cx="4000500" cy="4000500"/>
          </a:xfrm>
        </p:grpSpPr>
        <p:sp>
          <p:nvSpPr>
            <p:cNvPr id="141" name="Google Shape;141;p9"/>
            <p:cNvSpPr/>
            <p:nvPr/>
          </p:nvSpPr>
          <p:spPr>
            <a:xfrm>
              <a:off x="304800" y="673100"/>
              <a:ext cx="4000500" cy="4000500"/>
            </a:xfrm>
            <a:prstGeom prst="donut">
              <a:avLst>
                <a:gd name="adj" fmla="val 4879"/>
              </a:avLst>
            </a:prstGeom>
            <a:gradFill>
              <a:gsLst>
                <a:gs pos="0">
                  <a:srgbClr val="FFFFFF"/>
                </a:gs>
                <a:gs pos="55000">
                  <a:srgbClr val="FFFFFF"/>
                </a:gs>
                <a:gs pos="100000">
                  <a:srgbClr val="FFFFFF"/>
                </a:gs>
              </a:gsLst>
              <a:lin ang="8100000" scaled="0"/>
            </a:gradFill>
            <a:ln>
              <a:noFill/>
            </a:ln>
            <a:effectLst>
              <a:outerShdw blurRad="444500" dist="254000" dir="8100000" algn="tr" rotWithShape="0">
                <a:srgbClr val="000000">
                  <a:alpha val="49803"/>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cap="none">
                <a:solidFill>
                  <a:srgbClr val="000000"/>
                </a:solidFill>
                <a:latin typeface="Cambria"/>
                <a:ea typeface="Cambria"/>
                <a:cs typeface="Cambria"/>
                <a:sym typeface="Cambria"/>
              </a:endParaRPr>
            </a:p>
          </p:txBody>
        </p:sp>
        <p:sp>
          <p:nvSpPr>
            <p:cNvPr id="142" name="Google Shape;142;p9"/>
            <p:cNvSpPr/>
            <p:nvPr/>
          </p:nvSpPr>
          <p:spPr>
            <a:xfrm>
              <a:off x="392112" y="760412"/>
              <a:ext cx="3825874" cy="3825874"/>
            </a:xfrm>
            <a:prstGeom prst="ellipse">
              <a:avLst/>
            </a:prstGeom>
            <a:gradFill>
              <a:gsLst>
                <a:gs pos="0">
                  <a:srgbClr val="FFFFFF"/>
                </a:gs>
                <a:gs pos="51000">
                  <a:srgbClr val="FFFFFF"/>
                </a:gs>
                <a:gs pos="100000">
                  <a:srgbClr val="FFFFFF"/>
                </a:gs>
              </a:gsLst>
              <a:lin ang="18900000" scaled="0"/>
            </a:gradFill>
            <a:ln>
              <a:noFill/>
            </a:ln>
            <a:effectLst>
              <a:outerShdw blurRad="444500" dist="254000" dir="8100000" algn="tr" rotWithShape="0">
                <a:srgbClr val="000000">
                  <a:alpha val="49803"/>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cap="none">
                <a:solidFill>
                  <a:srgbClr val="FFFFFF"/>
                </a:solidFill>
                <a:latin typeface="Cambria"/>
                <a:ea typeface="Cambria"/>
                <a:cs typeface="Cambria"/>
                <a:sym typeface="Cambria"/>
              </a:endParaRPr>
            </a:p>
          </p:txBody>
        </p:sp>
      </p:grpSp>
      <p:grpSp>
        <p:nvGrpSpPr>
          <p:cNvPr id="143" name="Google Shape;143;p9"/>
          <p:cNvGrpSpPr/>
          <p:nvPr/>
        </p:nvGrpSpPr>
        <p:grpSpPr>
          <a:xfrm>
            <a:off x="766572" y="5040488"/>
            <a:ext cx="588857" cy="588857"/>
            <a:chOff x="304800" y="673100"/>
            <a:chExt cx="4000500" cy="4000500"/>
          </a:xfrm>
        </p:grpSpPr>
        <p:sp>
          <p:nvSpPr>
            <p:cNvPr id="144" name="Google Shape;144;p9"/>
            <p:cNvSpPr/>
            <p:nvPr/>
          </p:nvSpPr>
          <p:spPr>
            <a:xfrm>
              <a:off x="304800" y="673100"/>
              <a:ext cx="4000500" cy="4000500"/>
            </a:xfrm>
            <a:prstGeom prst="donut">
              <a:avLst>
                <a:gd name="adj" fmla="val 4879"/>
              </a:avLst>
            </a:prstGeom>
            <a:gradFill>
              <a:gsLst>
                <a:gs pos="0">
                  <a:srgbClr val="FFFFFF"/>
                </a:gs>
                <a:gs pos="55000">
                  <a:srgbClr val="FFFFFF"/>
                </a:gs>
                <a:gs pos="100000">
                  <a:srgbClr val="FFFFFF"/>
                </a:gs>
              </a:gsLst>
              <a:lin ang="8100000" scaled="0"/>
            </a:gradFill>
            <a:ln>
              <a:noFill/>
            </a:ln>
            <a:effectLst>
              <a:outerShdw blurRad="444500" dist="254000" dir="8100000" algn="tr" rotWithShape="0">
                <a:srgbClr val="000000">
                  <a:alpha val="49803"/>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200"/>
                <a:buFont typeface="Arial"/>
                <a:buNone/>
              </a:pPr>
              <a:endParaRPr sz="1200" b="0" i="0" u="none" strike="noStrike" cap="none">
                <a:solidFill>
                  <a:srgbClr val="000000"/>
                </a:solidFill>
                <a:latin typeface="Cambria"/>
                <a:ea typeface="Cambria"/>
                <a:cs typeface="Cambria"/>
                <a:sym typeface="Cambria"/>
              </a:endParaRPr>
            </a:p>
          </p:txBody>
        </p:sp>
        <p:sp>
          <p:nvSpPr>
            <p:cNvPr id="145" name="Google Shape;145;p9"/>
            <p:cNvSpPr/>
            <p:nvPr/>
          </p:nvSpPr>
          <p:spPr>
            <a:xfrm>
              <a:off x="392112" y="760412"/>
              <a:ext cx="3825874" cy="3825874"/>
            </a:xfrm>
            <a:prstGeom prst="ellipse">
              <a:avLst/>
            </a:prstGeom>
            <a:gradFill>
              <a:gsLst>
                <a:gs pos="0">
                  <a:srgbClr val="FFFFFF"/>
                </a:gs>
                <a:gs pos="51000">
                  <a:srgbClr val="FFFFFF"/>
                </a:gs>
                <a:gs pos="100000">
                  <a:srgbClr val="FFFFFF"/>
                </a:gs>
              </a:gsLst>
              <a:lin ang="18900000" scaled="0"/>
            </a:gradFill>
            <a:ln>
              <a:noFill/>
            </a:ln>
            <a:effectLst>
              <a:outerShdw blurRad="444500" dist="254000" dir="8100000" algn="tr" rotWithShape="0">
                <a:srgbClr val="000000">
                  <a:alpha val="49803"/>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200"/>
                <a:buFont typeface="Arial"/>
                <a:buNone/>
              </a:pPr>
              <a:endParaRPr sz="1200" b="0" i="0" u="none" strike="noStrike" cap="none">
                <a:solidFill>
                  <a:srgbClr val="000000"/>
                </a:solidFill>
                <a:latin typeface="Cambria"/>
                <a:ea typeface="Cambria"/>
                <a:cs typeface="Cambria"/>
                <a:sym typeface="Cambria"/>
              </a:endParaRPr>
            </a:p>
          </p:txBody>
        </p:sp>
      </p:grpSp>
      <p:grpSp>
        <p:nvGrpSpPr>
          <p:cNvPr id="146" name="Google Shape;146;p9"/>
          <p:cNvGrpSpPr/>
          <p:nvPr/>
        </p:nvGrpSpPr>
        <p:grpSpPr>
          <a:xfrm>
            <a:off x="3963194" y="4529852"/>
            <a:ext cx="252491" cy="252491"/>
            <a:chOff x="304800" y="673100"/>
            <a:chExt cx="4000500" cy="4000500"/>
          </a:xfrm>
        </p:grpSpPr>
        <p:sp>
          <p:nvSpPr>
            <p:cNvPr id="147" name="Google Shape;147;p9"/>
            <p:cNvSpPr/>
            <p:nvPr/>
          </p:nvSpPr>
          <p:spPr>
            <a:xfrm>
              <a:off x="304800" y="673100"/>
              <a:ext cx="4000500" cy="4000500"/>
            </a:xfrm>
            <a:prstGeom prst="donut">
              <a:avLst>
                <a:gd name="adj" fmla="val 4879"/>
              </a:avLst>
            </a:prstGeom>
            <a:gradFill>
              <a:gsLst>
                <a:gs pos="0">
                  <a:srgbClr val="FFFFFF"/>
                </a:gs>
                <a:gs pos="55000">
                  <a:srgbClr val="FFFFFF"/>
                </a:gs>
                <a:gs pos="100000">
                  <a:srgbClr val="FFFFFF"/>
                </a:gs>
              </a:gsLst>
              <a:lin ang="8100000" scaled="0"/>
            </a:gradFill>
            <a:ln>
              <a:noFill/>
            </a:ln>
            <a:effectLst>
              <a:outerShdw blurRad="444500" dist="254000" dir="8100000" algn="tr" rotWithShape="0">
                <a:srgbClr val="000000">
                  <a:alpha val="49803"/>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200"/>
                <a:buFont typeface="Arial"/>
                <a:buNone/>
              </a:pPr>
              <a:endParaRPr sz="1200" b="0" i="0" u="none" strike="noStrike" cap="none">
                <a:solidFill>
                  <a:srgbClr val="000000"/>
                </a:solidFill>
                <a:latin typeface="Cambria"/>
                <a:ea typeface="Cambria"/>
                <a:cs typeface="Cambria"/>
                <a:sym typeface="Cambria"/>
              </a:endParaRPr>
            </a:p>
          </p:txBody>
        </p:sp>
        <p:sp>
          <p:nvSpPr>
            <p:cNvPr id="148" name="Google Shape;148;p9"/>
            <p:cNvSpPr/>
            <p:nvPr/>
          </p:nvSpPr>
          <p:spPr>
            <a:xfrm>
              <a:off x="392112" y="760412"/>
              <a:ext cx="3825874" cy="3825874"/>
            </a:xfrm>
            <a:prstGeom prst="ellipse">
              <a:avLst/>
            </a:prstGeom>
            <a:gradFill>
              <a:gsLst>
                <a:gs pos="0">
                  <a:srgbClr val="FFFFFF"/>
                </a:gs>
                <a:gs pos="51000">
                  <a:srgbClr val="FFFFFF"/>
                </a:gs>
                <a:gs pos="100000">
                  <a:srgbClr val="FFFFFF"/>
                </a:gs>
              </a:gsLst>
              <a:lin ang="18900000" scaled="0"/>
            </a:gradFill>
            <a:ln>
              <a:noFill/>
            </a:ln>
            <a:effectLst>
              <a:outerShdw blurRad="444500" dist="254000" dir="8100000" algn="tr" rotWithShape="0">
                <a:srgbClr val="000000">
                  <a:alpha val="49803"/>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200"/>
                <a:buFont typeface="Arial"/>
                <a:buNone/>
              </a:pPr>
              <a:endParaRPr sz="1200" b="0" i="0" u="none" strike="noStrike" cap="none">
                <a:solidFill>
                  <a:srgbClr val="000000"/>
                </a:solidFill>
                <a:latin typeface="Cambria"/>
                <a:ea typeface="Cambria"/>
                <a:cs typeface="Cambria"/>
                <a:sym typeface="Cambria"/>
              </a:endParaRPr>
            </a:p>
          </p:txBody>
        </p:sp>
      </p:grpSp>
      <p:grpSp>
        <p:nvGrpSpPr>
          <p:cNvPr id="149" name="Google Shape;149;p9"/>
          <p:cNvGrpSpPr/>
          <p:nvPr/>
        </p:nvGrpSpPr>
        <p:grpSpPr>
          <a:xfrm>
            <a:off x="3181804" y="4327051"/>
            <a:ext cx="529075" cy="529075"/>
            <a:chOff x="304800" y="673100"/>
            <a:chExt cx="4000500" cy="4000500"/>
          </a:xfrm>
        </p:grpSpPr>
        <p:sp>
          <p:nvSpPr>
            <p:cNvPr id="150" name="Google Shape;150;p9"/>
            <p:cNvSpPr/>
            <p:nvPr/>
          </p:nvSpPr>
          <p:spPr>
            <a:xfrm>
              <a:off x="304800" y="673100"/>
              <a:ext cx="4000500" cy="4000500"/>
            </a:xfrm>
            <a:prstGeom prst="donut">
              <a:avLst>
                <a:gd name="adj" fmla="val 4879"/>
              </a:avLst>
            </a:prstGeom>
            <a:gradFill>
              <a:gsLst>
                <a:gs pos="0">
                  <a:srgbClr val="FFFFFF"/>
                </a:gs>
                <a:gs pos="55000">
                  <a:srgbClr val="FFFFFF"/>
                </a:gs>
                <a:gs pos="100000">
                  <a:srgbClr val="FFFFFF"/>
                </a:gs>
              </a:gsLst>
              <a:lin ang="8100000" scaled="0"/>
            </a:gradFill>
            <a:ln>
              <a:noFill/>
            </a:ln>
            <a:effectLst>
              <a:outerShdw blurRad="444500" dist="254000" dir="8100000" algn="tr" rotWithShape="0">
                <a:srgbClr val="000000">
                  <a:alpha val="49803"/>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200"/>
                <a:buFont typeface="Arial"/>
                <a:buNone/>
              </a:pPr>
              <a:endParaRPr sz="1200" b="0" i="0" u="none" strike="noStrike" cap="none">
                <a:solidFill>
                  <a:srgbClr val="000000"/>
                </a:solidFill>
                <a:latin typeface="Cambria"/>
                <a:ea typeface="Cambria"/>
                <a:cs typeface="Cambria"/>
                <a:sym typeface="Cambria"/>
              </a:endParaRPr>
            </a:p>
          </p:txBody>
        </p:sp>
        <p:sp>
          <p:nvSpPr>
            <p:cNvPr id="151" name="Google Shape;151;p9"/>
            <p:cNvSpPr/>
            <p:nvPr/>
          </p:nvSpPr>
          <p:spPr>
            <a:xfrm>
              <a:off x="392112" y="760412"/>
              <a:ext cx="3825874" cy="3825874"/>
            </a:xfrm>
            <a:prstGeom prst="ellipse">
              <a:avLst/>
            </a:prstGeom>
            <a:gradFill>
              <a:gsLst>
                <a:gs pos="0">
                  <a:srgbClr val="FFFFFF"/>
                </a:gs>
                <a:gs pos="51000">
                  <a:srgbClr val="FFFFFF"/>
                </a:gs>
                <a:gs pos="100000">
                  <a:srgbClr val="FFFFFF"/>
                </a:gs>
              </a:gsLst>
              <a:lin ang="18900000" scaled="0"/>
            </a:gradFill>
            <a:ln>
              <a:noFill/>
            </a:ln>
            <a:effectLst>
              <a:outerShdw blurRad="444500" dist="254000" dir="8100000" algn="tr" rotWithShape="0">
                <a:srgbClr val="000000">
                  <a:alpha val="49803"/>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200"/>
                <a:buFont typeface="Arial"/>
                <a:buNone/>
              </a:pPr>
              <a:endParaRPr sz="1200" b="0" i="0" u="none" strike="noStrike" cap="none">
                <a:solidFill>
                  <a:srgbClr val="000000"/>
                </a:solidFill>
                <a:latin typeface="Cambria"/>
                <a:ea typeface="Cambria"/>
                <a:cs typeface="Cambria"/>
                <a:sym typeface="Cambria"/>
              </a:endParaRPr>
            </a:p>
          </p:txBody>
        </p:sp>
      </p:grpSp>
      <p:grpSp>
        <p:nvGrpSpPr>
          <p:cNvPr id="152" name="Google Shape;152;p9"/>
          <p:cNvGrpSpPr/>
          <p:nvPr/>
        </p:nvGrpSpPr>
        <p:grpSpPr>
          <a:xfrm>
            <a:off x="8628988" y="-1058832"/>
            <a:ext cx="1179281" cy="1179281"/>
            <a:chOff x="304800" y="673100"/>
            <a:chExt cx="4000500" cy="4000500"/>
          </a:xfrm>
        </p:grpSpPr>
        <p:sp>
          <p:nvSpPr>
            <p:cNvPr id="153" name="Google Shape;153;p9"/>
            <p:cNvSpPr/>
            <p:nvPr/>
          </p:nvSpPr>
          <p:spPr>
            <a:xfrm>
              <a:off x="304800" y="673100"/>
              <a:ext cx="4000500" cy="4000500"/>
            </a:xfrm>
            <a:prstGeom prst="donut">
              <a:avLst>
                <a:gd name="adj" fmla="val 4879"/>
              </a:avLst>
            </a:prstGeom>
            <a:gradFill>
              <a:gsLst>
                <a:gs pos="0">
                  <a:srgbClr val="FFFFFF"/>
                </a:gs>
                <a:gs pos="55000">
                  <a:srgbClr val="FFFFFF"/>
                </a:gs>
                <a:gs pos="100000">
                  <a:srgbClr val="FFFFFF"/>
                </a:gs>
              </a:gsLst>
              <a:lin ang="8100000" scaled="0"/>
            </a:gradFill>
            <a:ln>
              <a:noFill/>
            </a:ln>
            <a:effectLst>
              <a:outerShdw blurRad="444500" dist="254000" dir="8100000" algn="tr" rotWithShape="0">
                <a:srgbClr val="000000">
                  <a:alpha val="49803"/>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cap="none">
                <a:solidFill>
                  <a:srgbClr val="000000"/>
                </a:solidFill>
                <a:latin typeface="Cambria"/>
                <a:ea typeface="Cambria"/>
                <a:cs typeface="Cambria"/>
                <a:sym typeface="Cambria"/>
              </a:endParaRPr>
            </a:p>
          </p:txBody>
        </p:sp>
        <p:sp>
          <p:nvSpPr>
            <p:cNvPr id="154" name="Google Shape;154;p9"/>
            <p:cNvSpPr/>
            <p:nvPr/>
          </p:nvSpPr>
          <p:spPr>
            <a:xfrm>
              <a:off x="392112" y="760412"/>
              <a:ext cx="3825874" cy="3825874"/>
            </a:xfrm>
            <a:prstGeom prst="ellipse">
              <a:avLst/>
            </a:prstGeom>
            <a:gradFill>
              <a:gsLst>
                <a:gs pos="0">
                  <a:srgbClr val="FFFFFF"/>
                </a:gs>
                <a:gs pos="51000">
                  <a:srgbClr val="FFFFFF"/>
                </a:gs>
                <a:gs pos="100000">
                  <a:srgbClr val="FFFFFF"/>
                </a:gs>
              </a:gsLst>
              <a:lin ang="18900000" scaled="0"/>
            </a:gradFill>
            <a:ln>
              <a:noFill/>
            </a:ln>
            <a:effectLst>
              <a:outerShdw blurRad="444500" dist="254000" dir="8100000" algn="tr" rotWithShape="0">
                <a:srgbClr val="000000">
                  <a:alpha val="49803"/>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cap="none">
                <a:solidFill>
                  <a:srgbClr val="FFFFFF"/>
                </a:solidFill>
                <a:latin typeface="Cambria"/>
                <a:ea typeface="Cambria"/>
                <a:cs typeface="Cambria"/>
                <a:sym typeface="Cambria"/>
              </a:endParaRPr>
            </a:p>
          </p:txBody>
        </p:sp>
      </p:grpSp>
      <p:grpSp>
        <p:nvGrpSpPr>
          <p:cNvPr id="155" name="Google Shape;155;p9"/>
          <p:cNvGrpSpPr/>
          <p:nvPr/>
        </p:nvGrpSpPr>
        <p:grpSpPr>
          <a:xfrm>
            <a:off x="8654726" y="415647"/>
            <a:ext cx="223080" cy="223080"/>
            <a:chOff x="304800" y="673100"/>
            <a:chExt cx="4000500" cy="4000500"/>
          </a:xfrm>
        </p:grpSpPr>
        <p:sp>
          <p:nvSpPr>
            <p:cNvPr id="156" name="Google Shape;156;p9"/>
            <p:cNvSpPr/>
            <p:nvPr/>
          </p:nvSpPr>
          <p:spPr>
            <a:xfrm>
              <a:off x="304800" y="673100"/>
              <a:ext cx="4000500" cy="4000500"/>
            </a:xfrm>
            <a:prstGeom prst="donut">
              <a:avLst>
                <a:gd name="adj" fmla="val 4879"/>
              </a:avLst>
            </a:prstGeom>
            <a:gradFill>
              <a:gsLst>
                <a:gs pos="0">
                  <a:srgbClr val="FFFFFF"/>
                </a:gs>
                <a:gs pos="55000">
                  <a:srgbClr val="FFFFFF"/>
                </a:gs>
                <a:gs pos="100000">
                  <a:srgbClr val="FFFFFF"/>
                </a:gs>
              </a:gsLst>
              <a:lin ang="8100000" scaled="0"/>
            </a:gradFill>
            <a:ln>
              <a:noFill/>
            </a:ln>
            <a:effectLst>
              <a:outerShdw blurRad="444500" dist="254000" dir="8100000" algn="tr" rotWithShape="0">
                <a:srgbClr val="000000">
                  <a:alpha val="49803"/>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200"/>
                <a:buFont typeface="Arial"/>
                <a:buNone/>
              </a:pPr>
              <a:endParaRPr sz="1200" b="0" i="0" u="none" strike="noStrike" cap="none">
                <a:solidFill>
                  <a:srgbClr val="000000"/>
                </a:solidFill>
                <a:latin typeface="Cambria"/>
                <a:ea typeface="Cambria"/>
                <a:cs typeface="Cambria"/>
                <a:sym typeface="Cambria"/>
              </a:endParaRPr>
            </a:p>
          </p:txBody>
        </p:sp>
        <p:sp>
          <p:nvSpPr>
            <p:cNvPr id="157" name="Google Shape;157;p9"/>
            <p:cNvSpPr/>
            <p:nvPr/>
          </p:nvSpPr>
          <p:spPr>
            <a:xfrm>
              <a:off x="392112" y="760412"/>
              <a:ext cx="3825874" cy="3825874"/>
            </a:xfrm>
            <a:prstGeom prst="ellipse">
              <a:avLst/>
            </a:prstGeom>
            <a:gradFill>
              <a:gsLst>
                <a:gs pos="0">
                  <a:srgbClr val="FFFFFF"/>
                </a:gs>
                <a:gs pos="51000">
                  <a:srgbClr val="FFFFFF"/>
                </a:gs>
                <a:gs pos="100000">
                  <a:srgbClr val="FFFFFF"/>
                </a:gs>
              </a:gsLst>
              <a:lin ang="18900000" scaled="0"/>
            </a:gradFill>
            <a:ln>
              <a:noFill/>
            </a:ln>
            <a:effectLst>
              <a:outerShdw blurRad="444500" dist="254000" dir="8100000" algn="tr" rotWithShape="0">
                <a:srgbClr val="000000">
                  <a:alpha val="49803"/>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200"/>
                <a:buFont typeface="Arial"/>
                <a:buNone/>
              </a:pPr>
              <a:endParaRPr sz="1200" b="0" i="0" u="none" strike="noStrike" cap="none">
                <a:solidFill>
                  <a:srgbClr val="000000"/>
                </a:solidFill>
                <a:latin typeface="Cambria"/>
                <a:ea typeface="Cambria"/>
                <a:cs typeface="Cambria"/>
                <a:sym typeface="Cambria"/>
              </a:endParaRPr>
            </a:p>
          </p:txBody>
        </p:sp>
      </p:grpSp>
      <p:grpSp>
        <p:nvGrpSpPr>
          <p:cNvPr id="158" name="Google Shape;158;p9"/>
          <p:cNvGrpSpPr/>
          <p:nvPr/>
        </p:nvGrpSpPr>
        <p:grpSpPr>
          <a:xfrm>
            <a:off x="1943475" y="4706144"/>
            <a:ext cx="1179281" cy="1179281"/>
            <a:chOff x="304800" y="673100"/>
            <a:chExt cx="4000500" cy="4000500"/>
          </a:xfrm>
        </p:grpSpPr>
        <p:sp>
          <p:nvSpPr>
            <p:cNvPr id="159" name="Google Shape;159;p9"/>
            <p:cNvSpPr/>
            <p:nvPr/>
          </p:nvSpPr>
          <p:spPr>
            <a:xfrm>
              <a:off x="304800" y="673100"/>
              <a:ext cx="4000500" cy="4000500"/>
            </a:xfrm>
            <a:prstGeom prst="donut">
              <a:avLst>
                <a:gd name="adj" fmla="val 4879"/>
              </a:avLst>
            </a:prstGeom>
            <a:gradFill>
              <a:gsLst>
                <a:gs pos="0">
                  <a:srgbClr val="FFFFFF"/>
                </a:gs>
                <a:gs pos="55000">
                  <a:srgbClr val="FFFFFF"/>
                </a:gs>
                <a:gs pos="100000">
                  <a:srgbClr val="FFFFFF"/>
                </a:gs>
              </a:gsLst>
              <a:lin ang="8100000" scaled="0"/>
            </a:gradFill>
            <a:ln>
              <a:noFill/>
            </a:ln>
            <a:effectLst>
              <a:outerShdw blurRad="444500" dist="254000" dir="8100000" algn="tr" rotWithShape="0">
                <a:srgbClr val="000000">
                  <a:alpha val="49803"/>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cap="none">
                <a:solidFill>
                  <a:srgbClr val="000000"/>
                </a:solidFill>
                <a:latin typeface="Cambria"/>
                <a:ea typeface="Cambria"/>
                <a:cs typeface="Cambria"/>
                <a:sym typeface="Cambria"/>
              </a:endParaRPr>
            </a:p>
          </p:txBody>
        </p:sp>
        <p:sp>
          <p:nvSpPr>
            <p:cNvPr id="160" name="Google Shape;160;p9"/>
            <p:cNvSpPr/>
            <p:nvPr/>
          </p:nvSpPr>
          <p:spPr>
            <a:xfrm>
              <a:off x="392112" y="760412"/>
              <a:ext cx="3825873" cy="3825873"/>
            </a:xfrm>
            <a:prstGeom prst="ellipse">
              <a:avLst/>
            </a:prstGeom>
            <a:gradFill>
              <a:gsLst>
                <a:gs pos="0">
                  <a:srgbClr val="FFFFFF"/>
                </a:gs>
                <a:gs pos="51000">
                  <a:srgbClr val="FFFFFF"/>
                </a:gs>
                <a:gs pos="100000">
                  <a:srgbClr val="FFFFFF"/>
                </a:gs>
              </a:gsLst>
              <a:lin ang="18900000" scaled="0"/>
            </a:gradFill>
            <a:ln>
              <a:noFill/>
            </a:ln>
            <a:effectLst>
              <a:outerShdw blurRad="444500" dist="254000" dir="8100000" algn="tr" rotWithShape="0">
                <a:srgbClr val="000000">
                  <a:alpha val="49803"/>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cap="none">
                <a:solidFill>
                  <a:srgbClr val="FFFFFF"/>
                </a:solidFill>
                <a:latin typeface="Cambria"/>
                <a:ea typeface="Cambria"/>
                <a:cs typeface="Cambria"/>
                <a:sym typeface="Cambria"/>
              </a:endParaRPr>
            </a:p>
          </p:txBody>
        </p:sp>
      </p:grpSp>
      <p:grpSp>
        <p:nvGrpSpPr>
          <p:cNvPr id="161" name="Google Shape;161;p9"/>
          <p:cNvGrpSpPr/>
          <p:nvPr/>
        </p:nvGrpSpPr>
        <p:grpSpPr>
          <a:xfrm>
            <a:off x="1275416" y="4606645"/>
            <a:ext cx="520192" cy="520192"/>
            <a:chOff x="304800" y="673100"/>
            <a:chExt cx="4000500" cy="4000500"/>
          </a:xfrm>
        </p:grpSpPr>
        <p:sp>
          <p:nvSpPr>
            <p:cNvPr id="162" name="Google Shape;162;p9"/>
            <p:cNvSpPr/>
            <p:nvPr/>
          </p:nvSpPr>
          <p:spPr>
            <a:xfrm>
              <a:off x="304800" y="673100"/>
              <a:ext cx="4000500" cy="4000500"/>
            </a:xfrm>
            <a:prstGeom prst="donut">
              <a:avLst>
                <a:gd name="adj" fmla="val 4879"/>
              </a:avLst>
            </a:prstGeom>
            <a:gradFill>
              <a:gsLst>
                <a:gs pos="0">
                  <a:srgbClr val="FFFFFF"/>
                </a:gs>
                <a:gs pos="55000">
                  <a:srgbClr val="FFFFFF"/>
                </a:gs>
                <a:gs pos="100000">
                  <a:srgbClr val="FFFFFF"/>
                </a:gs>
              </a:gsLst>
              <a:lin ang="8100000" scaled="0"/>
            </a:gradFill>
            <a:ln>
              <a:noFill/>
            </a:ln>
            <a:effectLst>
              <a:outerShdw blurRad="444500" dist="254000" dir="8100000" algn="tr" rotWithShape="0">
                <a:srgbClr val="000000">
                  <a:alpha val="49803"/>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200"/>
                <a:buFont typeface="Arial"/>
                <a:buNone/>
              </a:pPr>
              <a:endParaRPr sz="1200" b="0" i="0" u="none" strike="noStrike" cap="none">
                <a:solidFill>
                  <a:srgbClr val="000000"/>
                </a:solidFill>
                <a:latin typeface="Cambria"/>
                <a:ea typeface="Cambria"/>
                <a:cs typeface="Cambria"/>
                <a:sym typeface="Cambria"/>
              </a:endParaRPr>
            </a:p>
          </p:txBody>
        </p:sp>
        <p:sp>
          <p:nvSpPr>
            <p:cNvPr id="163" name="Google Shape;163;p9"/>
            <p:cNvSpPr/>
            <p:nvPr/>
          </p:nvSpPr>
          <p:spPr>
            <a:xfrm>
              <a:off x="392112" y="760412"/>
              <a:ext cx="3825874" cy="3825874"/>
            </a:xfrm>
            <a:prstGeom prst="ellipse">
              <a:avLst/>
            </a:prstGeom>
            <a:gradFill>
              <a:gsLst>
                <a:gs pos="0">
                  <a:srgbClr val="FFFFFF"/>
                </a:gs>
                <a:gs pos="51000">
                  <a:srgbClr val="FFFFFF"/>
                </a:gs>
                <a:gs pos="100000">
                  <a:srgbClr val="FFFFFF"/>
                </a:gs>
              </a:gsLst>
              <a:lin ang="18900000" scaled="0"/>
            </a:gradFill>
            <a:ln>
              <a:noFill/>
            </a:ln>
            <a:effectLst>
              <a:outerShdw blurRad="444500" dist="254000" dir="8100000" algn="tr" rotWithShape="0">
                <a:srgbClr val="000000">
                  <a:alpha val="49803"/>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200"/>
                <a:buFont typeface="Arial"/>
                <a:buNone/>
              </a:pPr>
              <a:endParaRPr sz="1200" b="0" i="0" u="none" strike="noStrike" cap="none">
                <a:solidFill>
                  <a:srgbClr val="000000"/>
                </a:solidFill>
                <a:latin typeface="Cambria"/>
                <a:ea typeface="Cambria"/>
                <a:cs typeface="Cambria"/>
                <a:sym typeface="Cambria"/>
              </a:endParaRPr>
            </a:p>
          </p:txBody>
        </p:sp>
      </p:grpSp>
      <p:grpSp>
        <p:nvGrpSpPr>
          <p:cNvPr id="164" name="Google Shape;164;p9"/>
          <p:cNvGrpSpPr/>
          <p:nvPr/>
        </p:nvGrpSpPr>
        <p:grpSpPr>
          <a:xfrm>
            <a:off x="291128" y="4921759"/>
            <a:ext cx="316877" cy="316877"/>
            <a:chOff x="304800" y="673100"/>
            <a:chExt cx="4000500" cy="4000500"/>
          </a:xfrm>
        </p:grpSpPr>
        <p:sp>
          <p:nvSpPr>
            <p:cNvPr id="165" name="Google Shape;165;p9"/>
            <p:cNvSpPr/>
            <p:nvPr/>
          </p:nvSpPr>
          <p:spPr>
            <a:xfrm>
              <a:off x="304800" y="673100"/>
              <a:ext cx="4000500" cy="4000500"/>
            </a:xfrm>
            <a:prstGeom prst="donut">
              <a:avLst>
                <a:gd name="adj" fmla="val 4879"/>
              </a:avLst>
            </a:prstGeom>
            <a:gradFill>
              <a:gsLst>
                <a:gs pos="0">
                  <a:srgbClr val="FFFFFF"/>
                </a:gs>
                <a:gs pos="55000">
                  <a:srgbClr val="FFFFFF"/>
                </a:gs>
                <a:gs pos="100000">
                  <a:srgbClr val="FFFFFF"/>
                </a:gs>
              </a:gsLst>
              <a:lin ang="8100000" scaled="0"/>
            </a:gradFill>
            <a:ln>
              <a:noFill/>
            </a:ln>
            <a:effectLst>
              <a:outerShdw blurRad="444500" dist="254000" dir="8100000" algn="tr" rotWithShape="0">
                <a:srgbClr val="000000">
                  <a:alpha val="49803"/>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200"/>
                <a:buFont typeface="Arial"/>
                <a:buNone/>
              </a:pPr>
              <a:endParaRPr sz="1200" b="0" i="0" u="none" strike="noStrike" cap="none">
                <a:solidFill>
                  <a:srgbClr val="000000"/>
                </a:solidFill>
                <a:latin typeface="Cambria"/>
                <a:ea typeface="Cambria"/>
                <a:cs typeface="Cambria"/>
                <a:sym typeface="Cambria"/>
              </a:endParaRPr>
            </a:p>
          </p:txBody>
        </p:sp>
        <p:sp>
          <p:nvSpPr>
            <p:cNvPr id="166" name="Google Shape;166;p9"/>
            <p:cNvSpPr/>
            <p:nvPr/>
          </p:nvSpPr>
          <p:spPr>
            <a:xfrm>
              <a:off x="392112" y="760412"/>
              <a:ext cx="3825874" cy="3825874"/>
            </a:xfrm>
            <a:prstGeom prst="ellipse">
              <a:avLst/>
            </a:prstGeom>
            <a:gradFill>
              <a:gsLst>
                <a:gs pos="0">
                  <a:srgbClr val="FFFFFF"/>
                </a:gs>
                <a:gs pos="51000">
                  <a:srgbClr val="FFFFFF"/>
                </a:gs>
                <a:gs pos="100000">
                  <a:srgbClr val="FFFFFF"/>
                </a:gs>
              </a:gsLst>
              <a:lin ang="18900000" scaled="0"/>
            </a:gradFill>
            <a:ln>
              <a:noFill/>
            </a:ln>
            <a:effectLst>
              <a:outerShdw blurRad="444500" dist="254000" dir="8100000" algn="tr" rotWithShape="0">
                <a:srgbClr val="000000">
                  <a:alpha val="49803"/>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200"/>
                <a:buFont typeface="Arial"/>
                <a:buNone/>
              </a:pPr>
              <a:endParaRPr sz="1200" b="0" i="0" u="none" strike="noStrike" cap="none">
                <a:solidFill>
                  <a:srgbClr val="000000"/>
                </a:solidFill>
                <a:latin typeface="Cambria"/>
                <a:ea typeface="Cambria"/>
                <a:cs typeface="Cambria"/>
                <a:sym typeface="Cambria"/>
              </a:endParaRPr>
            </a:p>
          </p:txBody>
        </p:sp>
      </p:grpSp>
      <p:grpSp>
        <p:nvGrpSpPr>
          <p:cNvPr id="167" name="Google Shape;167;p9"/>
          <p:cNvGrpSpPr/>
          <p:nvPr/>
        </p:nvGrpSpPr>
        <p:grpSpPr>
          <a:xfrm>
            <a:off x="117164" y="4738452"/>
            <a:ext cx="158438" cy="158438"/>
            <a:chOff x="304800" y="673100"/>
            <a:chExt cx="4000500" cy="4000500"/>
          </a:xfrm>
        </p:grpSpPr>
        <p:sp>
          <p:nvSpPr>
            <p:cNvPr id="168" name="Google Shape;168;p9"/>
            <p:cNvSpPr/>
            <p:nvPr/>
          </p:nvSpPr>
          <p:spPr>
            <a:xfrm>
              <a:off x="304800" y="673100"/>
              <a:ext cx="4000500" cy="4000500"/>
            </a:xfrm>
            <a:prstGeom prst="donut">
              <a:avLst>
                <a:gd name="adj" fmla="val 4879"/>
              </a:avLst>
            </a:prstGeom>
            <a:gradFill>
              <a:gsLst>
                <a:gs pos="0">
                  <a:srgbClr val="FFFFFF"/>
                </a:gs>
                <a:gs pos="55000">
                  <a:srgbClr val="FFFFFF"/>
                </a:gs>
                <a:gs pos="100000">
                  <a:srgbClr val="FFFFFF"/>
                </a:gs>
              </a:gsLst>
              <a:lin ang="8100000" scaled="0"/>
            </a:gradFill>
            <a:ln>
              <a:noFill/>
            </a:ln>
            <a:effectLst>
              <a:outerShdw blurRad="444500" dist="254000" dir="8100000" algn="tr" rotWithShape="0">
                <a:srgbClr val="000000">
                  <a:alpha val="49803"/>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200"/>
                <a:buFont typeface="Arial"/>
                <a:buNone/>
              </a:pPr>
              <a:endParaRPr sz="1200" b="0" i="0" u="none" strike="noStrike" cap="none">
                <a:solidFill>
                  <a:srgbClr val="000000"/>
                </a:solidFill>
                <a:latin typeface="Cambria"/>
                <a:ea typeface="Cambria"/>
                <a:cs typeface="Cambria"/>
                <a:sym typeface="Cambria"/>
              </a:endParaRPr>
            </a:p>
          </p:txBody>
        </p:sp>
        <p:sp>
          <p:nvSpPr>
            <p:cNvPr id="169" name="Google Shape;169;p9"/>
            <p:cNvSpPr/>
            <p:nvPr/>
          </p:nvSpPr>
          <p:spPr>
            <a:xfrm>
              <a:off x="392112" y="760412"/>
              <a:ext cx="3825874" cy="3825874"/>
            </a:xfrm>
            <a:prstGeom prst="ellipse">
              <a:avLst/>
            </a:prstGeom>
            <a:gradFill>
              <a:gsLst>
                <a:gs pos="0">
                  <a:srgbClr val="FFFFFF"/>
                </a:gs>
                <a:gs pos="51000">
                  <a:srgbClr val="FFFFFF"/>
                </a:gs>
                <a:gs pos="100000">
                  <a:srgbClr val="FFFFFF"/>
                </a:gs>
              </a:gsLst>
              <a:lin ang="18900000" scaled="0"/>
            </a:gradFill>
            <a:ln>
              <a:noFill/>
            </a:ln>
            <a:effectLst>
              <a:outerShdw blurRad="444500" dist="254000" dir="8100000" algn="tr" rotWithShape="0">
                <a:srgbClr val="000000">
                  <a:alpha val="49803"/>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200"/>
                <a:buFont typeface="Arial"/>
                <a:buNone/>
              </a:pPr>
              <a:endParaRPr sz="1200" b="0" i="0" u="none" strike="noStrike" cap="none">
                <a:solidFill>
                  <a:srgbClr val="000000"/>
                </a:solidFill>
                <a:latin typeface="Cambria"/>
                <a:ea typeface="Cambria"/>
                <a:cs typeface="Cambria"/>
                <a:sym typeface="Cambria"/>
              </a:endParaRPr>
            </a:p>
          </p:txBody>
        </p:sp>
      </p:grpSp>
      <p:sp>
        <p:nvSpPr>
          <p:cNvPr id="170" name="Google Shape;170;p9"/>
          <p:cNvSpPr txBox="1"/>
          <p:nvPr/>
        </p:nvSpPr>
        <p:spPr>
          <a:xfrm>
            <a:off x="1654179" y="5917921"/>
            <a:ext cx="176311" cy="338706"/>
          </a:xfrm>
          <a:prstGeom prst="rect">
            <a:avLst/>
          </a:prstGeom>
          <a:noFill/>
          <a:ln>
            <a:noFill/>
          </a:ln>
        </p:spPr>
        <p:txBody>
          <a:bodyPr spcFirstLastPara="1" wrap="square" lIns="61100" tIns="30550" rIns="61100" bIns="30550" anchor="t" anchorCtr="0">
            <a:spAutoFit/>
          </a:bodyPr>
          <a:lstStyle/>
          <a:p>
            <a:pPr marL="0" marR="0" lvl="0" indent="0" algn="l" rtl="0">
              <a:lnSpc>
                <a:spcPct val="100000"/>
              </a:lnSpc>
              <a:spcBef>
                <a:spcPts val="0"/>
              </a:spcBef>
              <a:spcAft>
                <a:spcPts val="0"/>
              </a:spcAft>
              <a:buClr>
                <a:srgbClr val="000000"/>
              </a:buClr>
              <a:buSzPts val="1800"/>
              <a:buFont typeface="Cambria"/>
              <a:buNone/>
            </a:pPr>
            <a:r>
              <a:rPr lang="tr-TR" sz="1800" b="0" i="0" u="none" strike="noStrike" cap="none">
                <a:solidFill>
                  <a:srgbClr val="000000"/>
                </a:solidFill>
                <a:latin typeface="Cambria"/>
                <a:ea typeface="Cambria"/>
                <a:cs typeface="Cambria"/>
                <a:sym typeface="Cambria"/>
              </a:rPr>
              <a:t> </a:t>
            </a:r>
            <a:endParaRPr/>
          </a:p>
        </p:txBody>
      </p:sp>
      <p:pic>
        <p:nvPicPr>
          <p:cNvPr id="5" name="Picture 4">
            <a:extLst>
              <a:ext uri="{FF2B5EF4-FFF2-40B4-BE49-F238E27FC236}">
                <a16:creationId xmlns:a16="http://schemas.microsoft.com/office/drawing/2014/main" id="{5DC07DD9-B3C5-77AA-D88E-9F5A191CF1C9}"/>
              </a:ext>
            </a:extLst>
          </p:cNvPr>
          <p:cNvPicPr>
            <a:picLocks noChangeAspect="1"/>
          </p:cNvPicPr>
          <p:nvPr/>
        </p:nvPicPr>
        <p:blipFill>
          <a:blip r:embed="rId4"/>
          <a:stretch>
            <a:fillRect/>
          </a:stretch>
        </p:blipFill>
        <p:spPr>
          <a:xfrm>
            <a:off x="1009648" y="846683"/>
            <a:ext cx="7124700" cy="3609975"/>
          </a:xfrm>
          <a:prstGeom prst="rect">
            <a:avLst/>
          </a:prstGeom>
        </p:spPr>
      </p:pic>
      <p:sp>
        <p:nvSpPr>
          <p:cNvPr id="6" name="Google Shape;427;p14">
            <a:extLst>
              <a:ext uri="{FF2B5EF4-FFF2-40B4-BE49-F238E27FC236}">
                <a16:creationId xmlns:a16="http://schemas.microsoft.com/office/drawing/2014/main" id="{02A99312-3223-8CF8-A62D-A1E7D5E9C2DC}"/>
              </a:ext>
            </a:extLst>
          </p:cNvPr>
          <p:cNvSpPr txBox="1"/>
          <p:nvPr/>
        </p:nvSpPr>
        <p:spPr>
          <a:xfrm>
            <a:off x="-1" y="65927"/>
            <a:ext cx="4982072" cy="646290"/>
          </a:xfrm>
          <a:prstGeom prst="rect">
            <a:avLst/>
          </a:prstGeom>
          <a:noFill/>
          <a:ln>
            <a:noFill/>
          </a:ln>
        </p:spPr>
        <p:txBody>
          <a:bodyPr spcFirstLastPara="1" wrap="square" lIns="91425" tIns="45700" rIns="91425" bIns="45700" anchor="t" anchorCtr="0">
            <a:spAutoFit/>
          </a:bodyPr>
          <a:lstStyle/>
          <a:p>
            <a:pPr marL="0" marR="0" lvl="1" indent="0" algn="ctr" rtl="0">
              <a:lnSpc>
                <a:spcPct val="100000"/>
              </a:lnSpc>
              <a:spcBef>
                <a:spcPts val="0"/>
              </a:spcBef>
              <a:spcAft>
                <a:spcPts val="0"/>
              </a:spcAft>
              <a:buClr>
                <a:srgbClr val="FFFFFF"/>
              </a:buClr>
              <a:buSzPts val="3600"/>
              <a:buFont typeface="Cambria"/>
              <a:buNone/>
            </a:pPr>
            <a:r>
              <a:rPr lang="en-US" sz="3600" b="1" i="0" u="none" strike="noStrike" cap="none" dirty="0">
                <a:solidFill>
                  <a:srgbClr val="FFFFFF"/>
                </a:solidFill>
                <a:latin typeface="Cambria"/>
                <a:ea typeface="Cambria"/>
                <a:cs typeface="Cambria"/>
                <a:sym typeface="Cambria"/>
              </a:rPr>
              <a:t>ER Diagram for </a:t>
            </a:r>
            <a:r>
              <a:rPr lang="en-US" sz="3600" b="1" dirty="0">
                <a:solidFill>
                  <a:srgbClr val="FFFFFF"/>
                </a:solidFill>
                <a:latin typeface="Cambria"/>
                <a:ea typeface="Cambria"/>
                <a:cs typeface="Cambria"/>
                <a:sym typeface="Cambria"/>
              </a:rPr>
              <a:t>Admin</a:t>
            </a:r>
            <a:endParaRPr sz="3600" b="1" i="0" u="none" strike="noStrike" cap="none" dirty="0">
              <a:solidFill>
                <a:srgbClr val="FFFFFF"/>
              </a:solidFill>
              <a:latin typeface="Cambria"/>
              <a:ea typeface="Cambria"/>
              <a:cs typeface="Cambria"/>
              <a:sym typeface="Cambria"/>
            </a:endParaRPr>
          </a:p>
        </p:txBody>
      </p:sp>
    </p:spTree>
    <p:extLst>
      <p:ext uri="{BB962C8B-B14F-4D97-AF65-F5344CB8AC3E}">
        <p14:creationId xmlns:p14="http://schemas.microsoft.com/office/powerpoint/2010/main" val="4033351832"/>
      </p:ext>
    </p:extLst>
  </p:cSld>
  <p:clrMapOvr>
    <a:masterClrMapping/>
  </p:clrMapOvr>
  <p:transition spd="med">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afterEffect">
                                  <p:stCondLst>
                                    <p:cond delay="0"/>
                                  </p:stCondLst>
                                  <p:childTnLst>
                                    <p:set>
                                      <p:cBhvr>
                                        <p:cTn id="6" dur="1" fill="hold">
                                          <p:stCondLst>
                                            <p:cond delay="0"/>
                                          </p:stCondLst>
                                        </p:cTn>
                                        <p:tgtEl>
                                          <p:spTgt spid="131"/>
                                        </p:tgtEl>
                                        <p:attrNameLst>
                                          <p:attrName>style.visibility</p:attrName>
                                        </p:attrNameLst>
                                      </p:cBhvr>
                                      <p:to>
                                        <p:strVal val="visible"/>
                                      </p:to>
                                    </p:set>
                                    <p:anim calcmode="lin" valueType="num">
                                      <p:cBhvr additive="base">
                                        <p:cTn id="7" dur="500"/>
                                        <p:tgtEl>
                                          <p:spTgt spid="131"/>
                                        </p:tgtEl>
                                        <p:attrNameLst>
                                          <p:attrName>ppt_w</p:attrName>
                                        </p:attrNameLst>
                                      </p:cBhvr>
                                      <p:tavLst>
                                        <p:tav tm="0">
                                          <p:val>
                                            <p:strVal val="0"/>
                                          </p:val>
                                        </p:tav>
                                        <p:tav tm="100000">
                                          <p:val>
                                            <p:strVal val="#ppt_w"/>
                                          </p:val>
                                        </p:tav>
                                      </p:tavLst>
                                    </p:anim>
                                    <p:anim calcmode="lin" valueType="num">
                                      <p:cBhvr additive="base">
                                        <p:cTn id="8" dur="500"/>
                                        <p:tgtEl>
                                          <p:spTgt spid="131"/>
                                        </p:tgtEl>
                                        <p:attrNameLst>
                                          <p:attrName>ppt_h</p:attrName>
                                        </p:attrNameLst>
                                      </p:cBhvr>
                                      <p:tavLst>
                                        <p:tav tm="0">
                                          <p:val>
                                            <p:strVal val="0"/>
                                          </p:val>
                                        </p:tav>
                                        <p:tav tm="100000">
                                          <p:val>
                                            <p:strVal val="#ppt_h"/>
                                          </p:val>
                                        </p:tav>
                                      </p:tavLst>
                                    </p:anim>
                                  </p:childTnLst>
                                </p:cTn>
                              </p:par>
                              <p:par>
                                <p:cTn id="9" presetID="23" presetClass="entr" presetSubtype="16" fill="hold" nodeType="withEffect">
                                  <p:stCondLst>
                                    <p:cond delay="300"/>
                                  </p:stCondLst>
                                  <p:childTnLst>
                                    <p:set>
                                      <p:cBhvr>
                                        <p:cTn id="10" dur="1" fill="hold">
                                          <p:stCondLst>
                                            <p:cond delay="0"/>
                                          </p:stCondLst>
                                        </p:cTn>
                                        <p:tgtEl>
                                          <p:spTgt spid="134"/>
                                        </p:tgtEl>
                                        <p:attrNameLst>
                                          <p:attrName>style.visibility</p:attrName>
                                        </p:attrNameLst>
                                      </p:cBhvr>
                                      <p:to>
                                        <p:strVal val="visible"/>
                                      </p:to>
                                    </p:set>
                                    <p:anim calcmode="lin" valueType="num">
                                      <p:cBhvr additive="base">
                                        <p:cTn id="11" dur="500"/>
                                        <p:tgtEl>
                                          <p:spTgt spid="134"/>
                                        </p:tgtEl>
                                        <p:attrNameLst>
                                          <p:attrName>ppt_w</p:attrName>
                                        </p:attrNameLst>
                                      </p:cBhvr>
                                      <p:tavLst>
                                        <p:tav tm="0">
                                          <p:val>
                                            <p:strVal val="0"/>
                                          </p:val>
                                        </p:tav>
                                        <p:tav tm="100000">
                                          <p:val>
                                            <p:strVal val="#ppt_w"/>
                                          </p:val>
                                        </p:tav>
                                      </p:tavLst>
                                    </p:anim>
                                    <p:anim calcmode="lin" valueType="num">
                                      <p:cBhvr additive="base">
                                        <p:cTn id="12" dur="500"/>
                                        <p:tgtEl>
                                          <p:spTgt spid="134"/>
                                        </p:tgtEl>
                                        <p:attrNameLst>
                                          <p:attrName>ppt_h</p:attrName>
                                        </p:attrNameLst>
                                      </p:cBhvr>
                                      <p:tavLst>
                                        <p:tav tm="0">
                                          <p:val>
                                            <p:strVal val="0"/>
                                          </p:val>
                                        </p:tav>
                                        <p:tav tm="100000">
                                          <p:val>
                                            <p:strVal val="#ppt_h"/>
                                          </p:val>
                                        </p:tav>
                                      </p:tavLst>
                                    </p:anim>
                                  </p:childTnLst>
                                </p:cTn>
                              </p:par>
                              <p:par>
                                <p:cTn id="13" presetID="23" presetClass="entr" presetSubtype="16" fill="hold" nodeType="withEffect">
                                  <p:stCondLst>
                                    <p:cond delay="700"/>
                                  </p:stCondLst>
                                  <p:childTnLst>
                                    <p:set>
                                      <p:cBhvr>
                                        <p:cTn id="14" dur="1" fill="hold">
                                          <p:stCondLst>
                                            <p:cond delay="0"/>
                                          </p:stCondLst>
                                        </p:cTn>
                                        <p:tgtEl>
                                          <p:spTgt spid="137"/>
                                        </p:tgtEl>
                                        <p:attrNameLst>
                                          <p:attrName>style.visibility</p:attrName>
                                        </p:attrNameLst>
                                      </p:cBhvr>
                                      <p:to>
                                        <p:strVal val="visible"/>
                                      </p:to>
                                    </p:set>
                                    <p:anim calcmode="lin" valueType="num">
                                      <p:cBhvr additive="base">
                                        <p:cTn id="15" dur="500"/>
                                        <p:tgtEl>
                                          <p:spTgt spid="137"/>
                                        </p:tgtEl>
                                        <p:attrNameLst>
                                          <p:attrName>ppt_w</p:attrName>
                                        </p:attrNameLst>
                                      </p:cBhvr>
                                      <p:tavLst>
                                        <p:tav tm="0">
                                          <p:val>
                                            <p:strVal val="0"/>
                                          </p:val>
                                        </p:tav>
                                        <p:tav tm="100000">
                                          <p:val>
                                            <p:strVal val="#ppt_w"/>
                                          </p:val>
                                        </p:tav>
                                      </p:tavLst>
                                    </p:anim>
                                    <p:anim calcmode="lin" valueType="num">
                                      <p:cBhvr additive="base">
                                        <p:cTn id="16" dur="500"/>
                                        <p:tgtEl>
                                          <p:spTgt spid="137"/>
                                        </p:tgtEl>
                                        <p:attrNameLst>
                                          <p:attrName>ppt_h</p:attrName>
                                        </p:attrNameLst>
                                      </p:cBhvr>
                                      <p:tavLst>
                                        <p:tav tm="0">
                                          <p:val>
                                            <p:strVal val="0"/>
                                          </p:val>
                                        </p:tav>
                                        <p:tav tm="100000">
                                          <p:val>
                                            <p:strVal val="#ppt_h"/>
                                          </p:val>
                                        </p:tav>
                                      </p:tavLst>
                                    </p:anim>
                                  </p:childTnLst>
                                </p:cTn>
                              </p:par>
                              <p:par>
                                <p:cTn id="17" presetID="23" presetClass="entr" presetSubtype="16" fill="hold" nodeType="withEffect">
                                  <p:stCondLst>
                                    <p:cond delay="300"/>
                                  </p:stCondLst>
                                  <p:childTnLst>
                                    <p:set>
                                      <p:cBhvr>
                                        <p:cTn id="18" dur="1" fill="hold">
                                          <p:stCondLst>
                                            <p:cond delay="0"/>
                                          </p:stCondLst>
                                        </p:cTn>
                                        <p:tgtEl>
                                          <p:spTgt spid="140"/>
                                        </p:tgtEl>
                                        <p:attrNameLst>
                                          <p:attrName>style.visibility</p:attrName>
                                        </p:attrNameLst>
                                      </p:cBhvr>
                                      <p:to>
                                        <p:strVal val="visible"/>
                                      </p:to>
                                    </p:set>
                                    <p:anim calcmode="lin" valueType="num">
                                      <p:cBhvr additive="base">
                                        <p:cTn id="19" dur="500"/>
                                        <p:tgtEl>
                                          <p:spTgt spid="140"/>
                                        </p:tgtEl>
                                        <p:attrNameLst>
                                          <p:attrName>ppt_w</p:attrName>
                                        </p:attrNameLst>
                                      </p:cBhvr>
                                      <p:tavLst>
                                        <p:tav tm="0">
                                          <p:val>
                                            <p:strVal val="0"/>
                                          </p:val>
                                        </p:tav>
                                        <p:tav tm="100000">
                                          <p:val>
                                            <p:strVal val="#ppt_w"/>
                                          </p:val>
                                        </p:tav>
                                      </p:tavLst>
                                    </p:anim>
                                    <p:anim calcmode="lin" valueType="num">
                                      <p:cBhvr additive="base">
                                        <p:cTn id="20" dur="500"/>
                                        <p:tgtEl>
                                          <p:spTgt spid="140"/>
                                        </p:tgtEl>
                                        <p:attrNameLst>
                                          <p:attrName>ppt_h</p:attrName>
                                        </p:attrNameLst>
                                      </p:cBhvr>
                                      <p:tavLst>
                                        <p:tav tm="0">
                                          <p:val>
                                            <p:strVal val="0"/>
                                          </p:val>
                                        </p:tav>
                                        <p:tav tm="100000">
                                          <p:val>
                                            <p:strVal val="#ppt_h"/>
                                          </p:val>
                                        </p:tav>
                                      </p:tavLst>
                                    </p:anim>
                                  </p:childTnLst>
                                </p:cTn>
                              </p:par>
                              <p:par>
                                <p:cTn id="21" presetID="23" presetClass="entr" presetSubtype="16" fill="hold" nodeType="withEffect">
                                  <p:stCondLst>
                                    <p:cond delay="100"/>
                                  </p:stCondLst>
                                  <p:childTnLst>
                                    <p:set>
                                      <p:cBhvr>
                                        <p:cTn id="22" dur="1" fill="hold">
                                          <p:stCondLst>
                                            <p:cond delay="0"/>
                                          </p:stCondLst>
                                        </p:cTn>
                                        <p:tgtEl>
                                          <p:spTgt spid="143"/>
                                        </p:tgtEl>
                                        <p:attrNameLst>
                                          <p:attrName>style.visibility</p:attrName>
                                        </p:attrNameLst>
                                      </p:cBhvr>
                                      <p:to>
                                        <p:strVal val="visible"/>
                                      </p:to>
                                    </p:set>
                                    <p:anim calcmode="lin" valueType="num">
                                      <p:cBhvr additive="base">
                                        <p:cTn id="23" dur="500"/>
                                        <p:tgtEl>
                                          <p:spTgt spid="143"/>
                                        </p:tgtEl>
                                        <p:attrNameLst>
                                          <p:attrName>ppt_w</p:attrName>
                                        </p:attrNameLst>
                                      </p:cBhvr>
                                      <p:tavLst>
                                        <p:tav tm="0">
                                          <p:val>
                                            <p:strVal val="0"/>
                                          </p:val>
                                        </p:tav>
                                        <p:tav tm="100000">
                                          <p:val>
                                            <p:strVal val="#ppt_w"/>
                                          </p:val>
                                        </p:tav>
                                      </p:tavLst>
                                    </p:anim>
                                    <p:anim calcmode="lin" valueType="num">
                                      <p:cBhvr additive="base">
                                        <p:cTn id="24" dur="500"/>
                                        <p:tgtEl>
                                          <p:spTgt spid="143"/>
                                        </p:tgtEl>
                                        <p:attrNameLst>
                                          <p:attrName>ppt_h</p:attrName>
                                        </p:attrNameLst>
                                      </p:cBhvr>
                                      <p:tavLst>
                                        <p:tav tm="0">
                                          <p:val>
                                            <p:strVal val="0"/>
                                          </p:val>
                                        </p:tav>
                                        <p:tav tm="100000">
                                          <p:val>
                                            <p:strVal val="#ppt_h"/>
                                          </p:val>
                                        </p:tav>
                                      </p:tavLst>
                                    </p:anim>
                                  </p:childTnLst>
                                </p:cTn>
                              </p:par>
                              <p:par>
                                <p:cTn id="25" presetID="23" presetClass="entr" presetSubtype="16" fill="hold" nodeType="withEffect">
                                  <p:stCondLst>
                                    <p:cond delay="600"/>
                                  </p:stCondLst>
                                  <p:childTnLst>
                                    <p:set>
                                      <p:cBhvr>
                                        <p:cTn id="26" dur="1" fill="hold">
                                          <p:stCondLst>
                                            <p:cond delay="0"/>
                                          </p:stCondLst>
                                        </p:cTn>
                                        <p:tgtEl>
                                          <p:spTgt spid="146"/>
                                        </p:tgtEl>
                                        <p:attrNameLst>
                                          <p:attrName>style.visibility</p:attrName>
                                        </p:attrNameLst>
                                      </p:cBhvr>
                                      <p:to>
                                        <p:strVal val="visible"/>
                                      </p:to>
                                    </p:set>
                                    <p:anim calcmode="lin" valueType="num">
                                      <p:cBhvr additive="base">
                                        <p:cTn id="27" dur="500"/>
                                        <p:tgtEl>
                                          <p:spTgt spid="146"/>
                                        </p:tgtEl>
                                        <p:attrNameLst>
                                          <p:attrName>ppt_w</p:attrName>
                                        </p:attrNameLst>
                                      </p:cBhvr>
                                      <p:tavLst>
                                        <p:tav tm="0">
                                          <p:val>
                                            <p:strVal val="0"/>
                                          </p:val>
                                        </p:tav>
                                        <p:tav tm="100000">
                                          <p:val>
                                            <p:strVal val="#ppt_w"/>
                                          </p:val>
                                        </p:tav>
                                      </p:tavLst>
                                    </p:anim>
                                    <p:anim calcmode="lin" valueType="num">
                                      <p:cBhvr additive="base">
                                        <p:cTn id="28" dur="500"/>
                                        <p:tgtEl>
                                          <p:spTgt spid="146"/>
                                        </p:tgtEl>
                                        <p:attrNameLst>
                                          <p:attrName>ppt_h</p:attrName>
                                        </p:attrNameLst>
                                      </p:cBhvr>
                                      <p:tavLst>
                                        <p:tav tm="0">
                                          <p:val>
                                            <p:strVal val="0"/>
                                          </p:val>
                                        </p:tav>
                                        <p:tav tm="100000">
                                          <p:val>
                                            <p:strVal val="#ppt_h"/>
                                          </p:val>
                                        </p:tav>
                                      </p:tavLst>
                                    </p:anim>
                                  </p:childTnLst>
                                </p:cTn>
                              </p:par>
                              <p:par>
                                <p:cTn id="29" presetID="23" presetClass="entr" presetSubtype="16" fill="hold" nodeType="withEffect">
                                  <p:stCondLst>
                                    <p:cond delay="300"/>
                                  </p:stCondLst>
                                  <p:childTnLst>
                                    <p:set>
                                      <p:cBhvr>
                                        <p:cTn id="30" dur="1" fill="hold">
                                          <p:stCondLst>
                                            <p:cond delay="0"/>
                                          </p:stCondLst>
                                        </p:cTn>
                                        <p:tgtEl>
                                          <p:spTgt spid="149"/>
                                        </p:tgtEl>
                                        <p:attrNameLst>
                                          <p:attrName>style.visibility</p:attrName>
                                        </p:attrNameLst>
                                      </p:cBhvr>
                                      <p:to>
                                        <p:strVal val="visible"/>
                                      </p:to>
                                    </p:set>
                                    <p:anim calcmode="lin" valueType="num">
                                      <p:cBhvr additive="base">
                                        <p:cTn id="31" dur="500"/>
                                        <p:tgtEl>
                                          <p:spTgt spid="149"/>
                                        </p:tgtEl>
                                        <p:attrNameLst>
                                          <p:attrName>ppt_w</p:attrName>
                                        </p:attrNameLst>
                                      </p:cBhvr>
                                      <p:tavLst>
                                        <p:tav tm="0">
                                          <p:val>
                                            <p:strVal val="0"/>
                                          </p:val>
                                        </p:tav>
                                        <p:tav tm="100000">
                                          <p:val>
                                            <p:strVal val="#ppt_w"/>
                                          </p:val>
                                        </p:tav>
                                      </p:tavLst>
                                    </p:anim>
                                    <p:anim calcmode="lin" valueType="num">
                                      <p:cBhvr additive="base">
                                        <p:cTn id="32" dur="500"/>
                                        <p:tgtEl>
                                          <p:spTgt spid="149"/>
                                        </p:tgtEl>
                                        <p:attrNameLst>
                                          <p:attrName>ppt_h</p:attrName>
                                        </p:attrNameLst>
                                      </p:cBhvr>
                                      <p:tavLst>
                                        <p:tav tm="0">
                                          <p:val>
                                            <p:strVal val="0"/>
                                          </p:val>
                                        </p:tav>
                                        <p:tav tm="100000">
                                          <p:val>
                                            <p:strVal val="#ppt_h"/>
                                          </p:val>
                                        </p:tav>
                                      </p:tavLst>
                                    </p:anim>
                                  </p:childTnLst>
                                </p:cTn>
                              </p:par>
                              <p:par>
                                <p:cTn id="33" presetID="23" presetClass="entr" presetSubtype="16" fill="hold" nodeType="withEffect">
                                  <p:stCondLst>
                                    <p:cond delay="300"/>
                                  </p:stCondLst>
                                  <p:childTnLst>
                                    <p:set>
                                      <p:cBhvr>
                                        <p:cTn id="34" dur="1" fill="hold">
                                          <p:stCondLst>
                                            <p:cond delay="0"/>
                                          </p:stCondLst>
                                        </p:cTn>
                                        <p:tgtEl>
                                          <p:spTgt spid="152"/>
                                        </p:tgtEl>
                                        <p:attrNameLst>
                                          <p:attrName>style.visibility</p:attrName>
                                        </p:attrNameLst>
                                      </p:cBhvr>
                                      <p:to>
                                        <p:strVal val="visible"/>
                                      </p:to>
                                    </p:set>
                                    <p:anim calcmode="lin" valueType="num">
                                      <p:cBhvr additive="base">
                                        <p:cTn id="35" dur="500"/>
                                        <p:tgtEl>
                                          <p:spTgt spid="152"/>
                                        </p:tgtEl>
                                        <p:attrNameLst>
                                          <p:attrName>ppt_w</p:attrName>
                                        </p:attrNameLst>
                                      </p:cBhvr>
                                      <p:tavLst>
                                        <p:tav tm="0">
                                          <p:val>
                                            <p:strVal val="0"/>
                                          </p:val>
                                        </p:tav>
                                        <p:tav tm="100000">
                                          <p:val>
                                            <p:strVal val="#ppt_w"/>
                                          </p:val>
                                        </p:tav>
                                      </p:tavLst>
                                    </p:anim>
                                    <p:anim calcmode="lin" valueType="num">
                                      <p:cBhvr additive="base">
                                        <p:cTn id="36" dur="500"/>
                                        <p:tgtEl>
                                          <p:spTgt spid="152"/>
                                        </p:tgtEl>
                                        <p:attrNameLst>
                                          <p:attrName>ppt_h</p:attrName>
                                        </p:attrNameLst>
                                      </p:cBhvr>
                                      <p:tavLst>
                                        <p:tav tm="0">
                                          <p:val>
                                            <p:strVal val="0"/>
                                          </p:val>
                                        </p:tav>
                                        <p:tav tm="100000">
                                          <p:val>
                                            <p:strVal val="#ppt_h"/>
                                          </p:val>
                                        </p:tav>
                                      </p:tavLst>
                                    </p:anim>
                                  </p:childTnLst>
                                </p:cTn>
                              </p:par>
                              <p:par>
                                <p:cTn id="37" presetID="23" presetClass="entr" presetSubtype="16" fill="hold" nodeType="withEffect">
                                  <p:stCondLst>
                                    <p:cond delay="600"/>
                                  </p:stCondLst>
                                  <p:childTnLst>
                                    <p:set>
                                      <p:cBhvr>
                                        <p:cTn id="38" dur="1" fill="hold">
                                          <p:stCondLst>
                                            <p:cond delay="0"/>
                                          </p:stCondLst>
                                        </p:cTn>
                                        <p:tgtEl>
                                          <p:spTgt spid="155"/>
                                        </p:tgtEl>
                                        <p:attrNameLst>
                                          <p:attrName>style.visibility</p:attrName>
                                        </p:attrNameLst>
                                      </p:cBhvr>
                                      <p:to>
                                        <p:strVal val="visible"/>
                                      </p:to>
                                    </p:set>
                                    <p:anim calcmode="lin" valueType="num">
                                      <p:cBhvr additive="base">
                                        <p:cTn id="39" dur="500"/>
                                        <p:tgtEl>
                                          <p:spTgt spid="155"/>
                                        </p:tgtEl>
                                        <p:attrNameLst>
                                          <p:attrName>ppt_w</p:attrName>
                                        </p:attrNameLst>
                                      </p:cBhvr>
                                      <p:tavLst>
                                        <p:tav tm="0">
                                          <p:val>
                                            <p:strVal val="0"/>
                                          </p:val>
                                        </p:tav>
                                        <p:tav tm="100000">
                                          <p:val>
                                            <p:strVal val="#ppt_w"/>
                                          </p:val>
                                        </p:tav>
                                      </p:tavLst>
                                    </p:anim>
                                    <p:anim calcmode="lin" valueType="num">
                                      <p:cBhvr additive="base">
                                        <p:cTn id="40" dur="500"/>
                                        <p:tgtEl>
                                          <p:spTgt spid="155"/>
                                        </p:tgtEl>
                                        <p:attrNameLst>
                                          <p:attrName>ppt_h</p:attrName>
                                        </p:attrNameLst>
                                      </p:cBhvr>
                                      <p:tavLst>
                                        <p:tav tm="0">
                                          <p:val>
                                            <p:strVal val="0"/>
                                          </p:val>
                                        </p:tav>
                                        <p:tav tm="100000">
                                          <p:val>
                                            <p:strVal val="#ppt_h"/>
                                          </p:val>
                                        </p:tav>
                                      </p:tavLst>
                                    </p:anim>
                                  </p:childTnLst>
                                </p:cTn>
                              </p:par>
                              <p:par>
                                <p:cTn id="41" presetID="23" presetClass="entr" presetSubtype="16" fill="hold" nodeType="withEffect">
                                  <p:stCondLst>
                                    <p:cond delay="600"/>
                                  </p:stCondLst>
                                  <p:childTnLst>
                                    <p:set>
                                      <p:cBhvr>
                                        <p:cTn id="42" dur="1" fill="hold">
                                          <p:stCondLst>
                                            <p:cond delay="0"/>
                                          </p:stCondLst>
                                        </p:cTn>
                                        <p:tgtEl>
                                          <p:spTgt spid="158"/>
                                        </p:tgtEl>
                                        <p:attrNameLst>
                                          <p:attrName>style.visibility</p:attrName>
                                        </p:attrNameLst>
                                      </p:cBhvr>
                                      <p:to>
                                        <p:strVal val="visible"/>
                                      </p:to>
                                    </p:set>
                                    <p:anim calcmode="lin" valueType="num">
                                      <p:cBhvr additive="base">
                                        <p:cTn id="43" dur="500"/>
                                        <p:tgtEl>
                                          <p:spTgt spid="158"/>
                                        </p:tgtEl>
                                        <p:attrNameLst>
                                          <p:attrName>ppt_w</p:attrName>
                                        </p:attrNameLst>
                                      </p:cBhvr>
                                      <p:tavLst>
                                        <p:tav tm="0">
                                          <p:val>
                                            <p:strVal val="0"/>
                                          </p:val>
                                        </p:tav>
                                        <p:tav tm="100000">
                                          <p:val>
                                            <p:strVal val="#ppt_w"/>
                                          </p:val>
                                        </p:tav>
                                      </p:tavLst>
                                    </p:anim>
                                    <p:anim calcmode="lin" valueType="num">
                                      <p:cBhvr additive="base">
                                        <p:cTn id="44" dur="500"/>
                                        <p:tgtEl>
                                          <p:spTgt spid="158"/>
                                        </p:tgtEl>
                                        <p:attrNameLst>
                                          <p:attrName>ppt_h</p:attrName>
                                        </p:attrNameLst>
                                      </p:cBhvr>
                                      <p:tavLst>
                                        <p:tav tm="0">
                                          <p:val>
                                            <p:strVal val="0"/>
                                          </p:val>
                                        </p:tav>
                                        <p:tav tm="100000">
                                          <p:val>
                                            <p:strVal val="#ppt_h"/>
                                          </p:val>
                                        </p:tav>
                                      </p:tavLst>
                                    </p:anim>
                                  </p:childTnLst>
                                </p:cTn>
                              </p:par>
                              <p:par>
                                <p:cTn id="45" presetID="23" presetClass="entr" presetSubtype="16" fill="hold" nodeType="withEffect">
                                  <p:stCondLst>
                                    <p:cond delay="300"/>
                                  </p:stCondLst>
                                  <p:childTnLst>
                                    <p:set>
                                      <p:cBhvr>
                                        <p:cTn id="46" dur="1" fill="hold">
                                          <p:stCondLst>
                                            <p:cond delay="0"/>
                                          </p:stCondLst>
                                        </p:cTn>
                                        <p:tgtEl>
                                          <p:spTgt spid="161"/>
                                        </p:tgtEl>
                                        <p:attrNameLst>
                                          <p:attrName>style.visibility</p:attrName>
                                        </p:attrNameLst>
                                      </p:cBhvr>
                                      <p:to>
                                        <p:strVal val="visible"/>
                                      </p:to>
                                    </p:set>
                                    <p:anim calcmode="lin" valueType="num">
                                      <p:cBhvr additive="base">
                                        <p:cTn id="47" dur="500"/>
                                        <p:tgtEl>
                                          <p:spTgt spid="161"/>
                                        </p:tgtEl>
                                        <p:attrNameLst>
                                          <p:attrName>ppt_w</p:attrName>
                                        </p:attrNameLst>
                                      </p:cBhvr>
                                      <p:tavLst>
                                        <p:tav tm="0">
                                          <p:val>
                                            <p:strVal val="0"/>
                                          </p:val>
                                        </p:tav>
                                        <p:tav tm="100000">
                                          <p:val>
                                            <p:strVal val="#ppt_w"/>
                                          </p:val>
                                        </p:tav>
                                      </p:tavLst>
                                    </p:anim>
                                    <p:anim calcmode="lin" valueType="num">
                                      <p:cBhvr additive="base">
                                        <p:cTn id="48" dur="500"/>
                                        <p:tgtEl>
                                          <p:spTgt spid="161"/>
                                        </p:tgtEl>
                                        <p:attrNameLst>
                                          <p:attrName>ppt_h</p:attrName>
                                        </p:attrNameLst>
                                      </p:cBhvr>
                                      <p:tavLst>
                                        <p:tav tm="0">
                                          <p:val>
                                            <p:strVal val="0"/>
                                          </p:val>
                                        </p:tav>
                                        <p:tav tm="100000">
                                          <p:val>
                                            <p:strVal val="#ppt_h"/>
                                          </p:val>
                                        </p:tav>
                                      </p:tavLst>
                                    </p:anim>
                                  </p:childTnLst>
                                </p:cTn>
                              </p:par>
                              <p:par>
                                <p:cTn id="49" presetID="23" presetClass="entr" presetSubtype="16" fill="hold" nodeType="withEffect">
                                  <p:stCondLst>
                                    <p:cond delay="600"/>
                                  </p:stCondLst>
                                  <p:childTnLst>
                                    <p:set>
                                      <p:cBhvr>
                                        <p:cTn id="50" dur="1" fill="hold">
                                          <p:stCondLst>
                                            <p:cond delay="0"/>
                                          </p:stCondLst>
                                        </p:cTn>
                                        <p:tgtEl>
                                          <p:spTgt spid="164"/>
                                        </p:tgtEl>
                                        <p:attrNameLst>
                                          <p:attrName>style.visibility</p:attrName>
                                        </p:attrNameLst>
                                      </p:cBhvr>
                                      <p:to>
                                        <p:strVal val="visible"/>
                                      </p:to>
                                    </p:set>
                                    <p:anim calcmode="lin" valueType="num">
                                      <p:cBhvr additive="base">
                                        <p:cTn id="51" dur="500"/>
                                        <p:tgtEl>
                                          <p:spTgt spid="164"/>
                                        </p:tgtEl>
                                        <p:attrNameLst>
                                          <p:attrName>ppt_w</p:attrName>
                                        </p:attrNameLst>
                                      </p:cBhvr>
                                      <p:tavLst>
                                        <p:tav tm="0">
                                          <p:val>
                                            <p:strVal val="0"/>
                                          </p:val>
                                        </p:tav>
                                        <p:tav tm="100000">
                                          <p:val>
                                            <p:strVal val="#ppt_w"/>
                                          </p:val>
                                        </p:tav>
                                      </p:tavLst>
                                    </p:anim>
                                    <p:anim calcmode="lin" valueType="num">
                                      <p:cBhvr additive="base">
                                        <p:cTn id="52" dur="500"/>
                                        <p:tgtEl>
                                          <p:spTgt spid="164"/>
                                        </p:tgtEl>
                                        <p:attrNameLst>
                                          <p:attrName>ppt_h</p:attrName>
                                        </p:attrNameLst>
                                      </p:cBhvr>
                                      <p:tavLst>
                                        <p:tav tm="0">
                                          <p:val>
                                            <p:strVal val="0"/>
                                          </p:val>
                                        </p:tav>
                                        <p:tav tm="100000">
                                          <p:val>
                                            <p:strVal val="#ppt_h"/>
                                          </p:val>
                                        </p:tav>
                                      </p:tavLst>
                                    </p:anim>
                                  </p:childTnLst>
                                </p:cTn>
                              </p:par>
                              <p:par>
                                <p:cTn id="53" presetID="23" presetClass="entr" presetSubtype="16" fill="hold" nodeType="withEffect">
                                  <p:stCondLst>
                                    <p:cond delay="600"/>
                                  </p:stCondLst>
                                  <p:childTnLst>
                                    <p:set>
                                      <p:cBhvr>
                                        <p:cTn id="54" dur="1" fill="hold">
                                          <p:stCondLst>
                                            <p:cond delay="0"/>
                                          </p:stCondLst>
                                        </p:cTn>
                                        <p:tgtEl>
                                          <p:spTgt spid="167"/>
                                        </p:tgtEl>
                                        <p:attrNameLst>
                                          <p:attrName>style.visibility</p:attrName>
                                        </p:attrNameLst>
                                      </p:cBhvr>
                                      <p:to>
                                        <p:strVal val="visible"/>
                                      </p:to>
                                    </p:set>
                                    <p:anim calcmode="lin" valueType="num">
                                      <p:cBhvr additive="base">
                                        <p:cTn id="55" dur="500"/>
                                        <p:tgtEl>
                                          <p:spTgt spid="167"/>
                                        </p:tgtEl>
                                        <p:attrNameLst>
                                          <p:attrName>ppt_w</p:attrName>
                                        </p:attrNameLst>
                                      </p:cBhvr>
                                      <p:tavLst>
                                        <p:tav tm="0">
                                          <p:val>
                                            <p:strVal val="0"/>
                                          </p:val>
                                        </p:tav>
                                        <p:tav tm="100000">
                                          <p:val>
                                            <p:strVal val="#ppt_w"/>
                                          </p:val>
                                        </p:tav>
                                      </p:tavLst>
                                    </p:anim>
                                    <p:anim calcmode="lin" valueType="num">
                                      <p:cBhvr additive="base">
                                        <p:cTn id="56" dur="500"/>
                                        <p:tgtEl>
                                          <p:spTgt spid="167"/>
                                        </p:tgtEl>
                                        <p:attrNameLst>
                                          <p:attrName>ppt_h</p:attrName>
                                        </p:attrNameLst>
                                      </p:cBhvr>
                                      <p:tavLst>
                                        <p:tav tm="0">
                                          <p:val>
                                            <p:strVal val="0"/>
                                          </p:val>
                                        </p:tav>
                                        <p:tav tm="100000">
                                          <p:val>
                                            <p:strVal val="#ppt_h"/>
                                          </p:val>
                                        </p:tav>
                                      </p:tavLst>
                                    </p:anim>
                                  </p:childTnLst>
                                </p:cTn>
                              </p:par>
                            </p:childTnLst>
                          </p:cTn>
                        </p:par>
                        <p:par>
                          <p:cTn id="57" fill="hold">
                            <p:stCondLst>
                              <p:cond delay="1200"/>
                            </p:stCondLst>
                            <p:childTnLst>
                              <p:par>
                                <p:cTn id="58" presetID="10" presetClass="entr" presetSubtype="0" fill="hold" nodeType="afterEffect">
                                  <p:stCondLst>
                                    <p:cond delay="0"/>
                                  </p:stCondLst>
                                  <p:childTnLst>
                                    <p:set>
                                      <p:cBhvr>
                                        <p:cTn id="59" dur="1" fill="hold">
                                          <p:stCondLst>
                                            <p:cond delay="0"/>
                                          </p:stCondLst>
                                        </p:cTn>
                                        <p:tgtEl>
                                          <p:spTgt spid="170"/>
                                        </p:tgtEl>
                                        <p:attrNameLst>
                                          <p:attrName>style.visibility</p:attrName>
                                        </p:attrNameLst>
                                      </p:cBhvr>
                                      <p:to>
                                        <p:strVal val="visible"/>
                                      </p:to>
                                    </p:set>
                                    <p:animEffect transition="in" filter="fade">
                                      <p:cBhvr>
                                        <p:cTn id="60" dur="500"/>
                                        <p:tgtEl>
                                          <p:spTgt spid="1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8"/>
        <p:cNvGrpSpPr/>
        <p:nvPr/>
      </p:nvGrpSpPr>
      <p:grpSpPr>
        <a:xfrm>
          <a:off x="0" y="0"/>
          <a:ext cx="0" cy="0"/>
          <a:chOff x="0" y="0"/>
          <a:chExt cx="0" cy="0"/>
        </a:xfrm>
      </p:grpSpPr>
      <p:pic>
        <p:nvPicPr>
          <p:cNvPr id="39" name="Google Shape;39;p7"/>
          <p:cNvPicPr preferRelativeResize="0"/>
          <p:nvPr/>
        </p:nvPicPr>
        <p:blipFill>
          <a:blip r:embed="rId3"/>
          <a:srcRect/>
          <a:stretch/>
        </p:blipFill>
        <p:spPr>
          <a:xfrm>
            <a:off x="0" y="2743"/>
            <a:ext cx="9143999" cy="5140757"/>
          </a:xfrm>
          <a:prstGeom prst="rect">
            <a:avLst/>
          </a:prstGeom>
          <a:noFill/>
          <a:ln>
            <a:noFill/>
          </a:ln>
        </p:spPr>
      </p:pic>
      <p:sp>
        <p:nvSpPr>
          <p:cNvPr id="40" name="Google Shape;40;p7"/>
          <p:cNvSpPr txBox="1"/>
          <p:nvPr/>
        </p:nvSpPr>
        <p:spPr>
          <a:xfrm>
            <a:off x="239158" y="1740794"/>
            <a:ext cx="5450531" cy="83095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800" b="1" dirty="0">
                <a:solidFill>
                  <a:schemeClr val="lt1"/>
                </a:solidFill>
                <a:latin typeface="Cambria"/>
                <a:ea typeface="Cambria"/>
                <a:cs typeface="Cambria"/>
                <a:sym typeface="Cambria"/>
              </a:rPr>
              <a:t>      Screenshots</a:t>
            </a:r>
            <a:endParaRPr sz="4800" b="1" dirty="0">
              <a:solidFill>
                <a:schemeClr val="lt1"/>
              </a:solidFill>
              <a:latin typeface="Cambria"/>
              <a:ea typeface="Cambria"/>
              <a:cs typeface="Cambria"/>
              <a:sym typeface="Cambria"/>
            </a:endParaRPr>
          </a:p>
        </p:txBody>
      </p:sp>
    </p:spTree>
    <p:extLst>
      <p:ext uri="{BB962C8B-B14F-4D97-AF65-F5344CB8AC3E}">
        <p14:creationId xmlns:p14="http://schemas.microsoft.com/office/powerpoint/2010/main" val="3807958528"/>
      </p:ext>
    </p:extLst>
  </p:cSld>
  <p:clrMapOvr>
    <a:masterClrMapping/>
  </p:clrMapOvr>
  <p:transition spd="med">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1000"/>
                                        <p:tgtEl>
                                          <p:spTgt spid="39"/>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40"/>
                                        </p:tgtEl>
                                        <p:attrNameLst>
                                          <p:attrName>style.visibility</p:attrName>
                                        </p:attrNameLst>
                                      </p:cBhvr>
                                      <p:to>
                                        <p:strVal val="visible"/>
                                      </p:to>
                                    </p:set>
                                    <p:animEffect transition="in" filter="fade">
                                      <p:cBhvr>
                                        <p:cTn id="11"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BF29B1F-B6D3-7EF5-8856-8D6BFCC385B8}"/>
              </a:ext>
            </a:extLst>
          </p:cNvPr>
          <p:cNvPicPr>
            <a:picLocks noChangeAspect="1"/>
          </p:cNvPicPr>
          <p:nvPr/>
        </p:nvPicPr>
        <p:blipFill>
          <a:blip r:embed="rId2"/>
          <a:srcRect/>
          <a:stretch/>
        </p:blipFill>
        <p:spPr>
          <a:xfrm>
            <a:off x="0" y="619932"/>
            <a:ext cx="9143999" cy="4523568"/>
          </a:xfrm>
          <a:prstGeom prst="rect">
            <a:avLst/>
          </a:prstGeom>
        </p:spPr>
      </p:pic>
      <p:sp>
        <p:nvSpPr>
          <p:cNvPr id="8" name="TextBox 7">
            <a:extLst>
              <a:ext uri="{FF2B5EF4-FFF2-40B4-BE49-F238E27FC236}">
                <a16:creationId xmlns:a16="http://schemas.microsoft.com/office/drawing/2014/main" id="{43BD1449-5170-60E0-C33A-DF61FE0C394A}"/>
              </a:ext>
            </a:extLst>
          </p:cNvPr>
          <p:cNvSpPr txBox="1"/>
          <p:nvPr/>
        </p:nvSpPr>
        <p:spPr>
          <a:xfrm>
            <a:off x="371959" y="139485"/>
            <a:ext cx="3564610" cy="307777"/>
          </a:xfrm>
          <a:prstGeom prst="rect">
            <a:avLst/>
          </a:prstGeom>
          <a:noFill/>
        </p:spPr>
        <p:txBody>
          <a:bodyPr wrap="square" rtlCol="0">
            <a:spAutoFit/>
          </a:bodyPr>
          <a:lstStyle/>
          <a:p>
            <a:r>
              <a:rPr lang="en-US" b="1" dirty="0">
                <a:latin typeface="Georgia" panose="02040502050405020303" pitchFamily="18" charset="0"/>
              </a:rPr>
              <a:t>Home Page:</a:t>
            </a:r>
            <a:endParaRPr lang="en-IN" b="1" dirty="0">
              <a:latin typeface="Georgia" panose="02040502050405020303" pitchFamily="18" charset="0"/>
            </a:endParaRPr>
          </a:p>
        </p:txBody>
      </p:sp>
    </p:spTree>
    <p:extLst>
      <p:ext uri="{BB962C8B-B14F-4D97-AF65-F5344CB8AC3E}">
        <p14:creationId xmlns:p14="http://schemas.microsoft.com/office/powerpoint/2010/main" val="3167901340"/>
      </p:ext>
    </p:extLst>
  </p:cSld>
  <p:clrMapOvr>
    <a:masterClrMapping/>
  </p:clrMapOvr>
  <p:transition spd="med">
    <p:fade thruBlk="1"/>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3CD0D89-193F-3AE9-AF6F-35126317EE97}"/>
              </a:ext>
            </a:extLst>
          </p:cNvPr>
          <p:cNvPicPr>
            <a:picLocks noChangeAspect="1"/>
          </p:cNvPicPr>
          <p:nvPr/>
        </p:nvPicPr>
        <p:blipFill>
          <a:blip r:embed="rId2"/>
          <a:stretch>
            <a:fillRect/>
          </a:stretch>
        </p:blipFill>
        <p:spPr>
          <a:xfrm>
            <a:off x="0" y="623322"/>
            <a:ext cx="9144000" cy="4520178"/>
          </a:xfrm>
          <a:prstGeom prst="rect">
            <a:avLst/>
          </a:prstGeom>
        </p:spPr>
      </p:pic>
      <p:sp>
        <p:nvSpPr>
          <p:cNvPr id="4" name="TextBox 3">
            <a:extLst>
              <a:ext uri="{FF2B5EF4-FFF2-40B4-BE49-F238E27FC236}">
                <a16:creationId xmlns:a16="http://schemas.microsoft.com/office/drawing/2014/main" id="{969A8C00-DE5F-FCC0-D910-B2F3C359D563}"/>
              </a:ext>
            </a:extLst>
          </p:cNvPr>
          <p:cNvSpPr txBox="1"/>
          <p:nvPr/>
        </p:nvSpPr>
        <p:spPr>
          <a:xfrm>
            <a:off x="395207" y="123987"/>
            <a:ext cx="3742840" cy="307777"/>
          </a:xfrm>
          <a:prstGeom prst="rect">
            <a:avLst/>
          </a:prstGeom>
          <a:noFill/>
        </p:spPr>
        <p:txBody>
          <a:bodyPr wrap="square" rtlCol="0">
            <a:spAutoFit/>
          </a:bodyPr>
          <a:lstStyle/>
          <a:p>
            <a:r>
              <a:rPr lang="en-US" b="1" dirty="0">
                <a:latin typeface="Georgia" panose="02040502050405020303" pitchFamily="18" charset="0"/>
              </a:rPr>
              <a:t>Admin</a:t>
            </a:r>
            <a:r>
              <a:rPr lang="en-US" b="1" dirty="0"/>
              <a:t> Login:</a:t>
            </a:r>
            <a:endParaRPr lang="en-IN" b="1" dirty="0"/>
          </a:p>
        </p:txBody>
      </p:sp>
    </p:spTree>
    <p:extLst>
      <p:ext uri="{BB962C8B-B14F-4D97-AF65-F5344CB8AC3E}">
        <p14:creationId xmlns:p14="http://schemas.microsoft.com/office/powerpoint/2010/main" val="2681247118"/>
      </p:ext>
    </p:extLst>
  </p:cSld>
  <p:clrMapOvr>
    <a:masterClrMapping/>
  </p:clrMapOvr>
  <p:transition spd="med">
    <p:fade thruBlk="1"/>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3720622-5648-07B3-E162-BA23C399D05D}"/>
              </a:ext>
            </a:extLst>
          </p:cNvPr>
          <p:cNvPicPr>
            <a:picLocks noChangeAspect="1"/>
          </p:cNvPicPr>
          <p:nvPr/>
        </p:nvPicPr>
        <p:blipFill>
          <a:blip r:embed="rId2"/>
          <a:stretch>
            <a:fillRect/>
          </a:stretch>
        </p:blipFill>
        <p:spPr>
          <a:xfrm>
            <a:off x="0" y="774914"/>
            <a:ext cx="9144000" cy="4368585"/>
          </a:xfrm>
          <a:prstGeom prst="rect">
            <a:avLst/>
          </a:prstGeom>
        </p:spPr>
      </p:pic>
      <p:sp>
        <p:nvSpPr>
          <p:cNvPr id="5" name="TextBox 4">
            <a:extLst>
              <a:ext uri="{FF2B5EF4-FFF2-40B4-BE49-F238E27FC236}">
                <a16:creationId xmlns:a16="http://schemas.microsoft.com/office/drawing/2014/main" id="{D9656B9C-F3D3-92D3-74C3-541B086A1A40}"/>
              </a:ext>
            </a:extLst>
          </p:cNvPr>
          <p:cNvSpPr txBox="1"/>
          <p:nvPr/>
        </p:nvSpPr>
        <p:spPr>
          <a:xfrm>
            <a:off x="255722" y="286719"/>
            <a:ext cx="4114800" cy="307777"/>
          </a:xfrm>
          <a:prstGeom prst="rect">
            <a:avLst/>
          </a:prstGeom>
          <a:noFill/>
        </p:spPr>
        <p:txBody>
          <a:bodyPr wrap="square" rtlCol="0">
            <a:spAutoFit/>
          </a:bodyPr>
          <a:lstStyle/>
          <a:p>
            <a:r>
              <a:rPr lang="en-US" b="1" dirty="0">
                <a:latin typeface="Georgia" panose="02040502050405020303" pitchFamily="18" charset="0"/>
              </a:rPr>
              <a:t>Admin Dashboard:</a:t>
            </a:r>
            <a:endParaRPr lang="en-IN" b="1" dirty="0">
              <a:latin typeface="Georgia" panose="02040502050405020303" pitchFamily="18" charset="0"/>
            </a:endParaRPr>
          </a:p>
        </p:txBody>
      </p:sp>
    </p:spTree>
    <p:extLst>
      <p:ext uri="{BB962C8B-B14F-4D97-AF65-F5344CB8AC3E}">
        <p14:creationId xmlns:p14="http://schemas.microsoft.com/office/powerpoint/2010/main" val="3673787267"/>
      </p:ext>
    </p:extLst>
  </p:cSld>
  <p:clrMapOvr>
    <a:masterClrMapping/>
  </p:clrMapOvr>
  <p:transition spd="med">
    <p:fade thruBlk="1"/>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9656B9C-F3D3-92D3-74C3-541B086A1A40}"/>
              </a:ext>
            </a:extLst>
          </p:cNvPr>
          <p:cNvSpPr txBox="1"/>
          <p:nvPr/>
        </p:nvSpPr>
        <p:spPr>
          <a:xfrm>
            <a:off x="255722" y="286719"/>
            <a:ext cx="4114800" cy="307777"/>
          </a:xfrm>
          <a:prstGeom prst="rect">
            <a:avLst/>
          </a:prstGeom>
          <a:noFill/>
        </p:spPr>
        <p:txBody>
          <a:bodyPr wrap="square" rtlCol="0">
            <a:spAutoFit/>
          </a:bodyPr>
          <a:lstStyle/>
          <a:p>
            <a:r>
              <a:rPr lang="en-US" b="1" dirty="0">
                <a:latin typeface="Georgia" panose="02040502050405020303" pitchFamily="18" charset="0"/>
              </a:rPr>
              <a:t>Create a New Car :</a:t>
            </a:r>
            <a:endParaRPr lang="en-IN" b="1" dirty="0">
              <a:latin typeface="Georgia" panose="02040502050405020303" pitchFamily="18" charset="0"/>
            </a:endParaRPr>
          </a:p>
        </p:txBody>
      </p:sp>
      <p:pic>
        <p:nvPicPr>
          <p:cNvPr id="3" name="Picture 2">
            <a:extLst>
              <a:ext uri="{FF2B5EF4-FFF2-40B4-BE49-F238E27FC236}">
                <a16:creationId xmlns:a16="http://schemas.microsoft.com/office/drawing/2014/main" id="{7365262F-5E4C-FA4F-64A4-1421FCED4D74}"/>
              </a:ext>
            </a:extLst>
          </p:cNvPr>
          <p:cNvPicPr>
            <a:picLocks noChangeAspect="1"/>
          </p:cNvPicPr>
          <p:nvPr/>
        </p:nvPicPr>
        <p:blipFill>
          <a:blip r:embed="rId2"/>
          <a:stretch>
            <a:fillRect/>
          </a:stretch>
        </p:blipFill>
        <p:spPr>
          <a:xfrm>
            <a:off x="178230" y="650929"/>
            <a:ext cx="8787539" cy="4205851"/>
          </a:xfrm>
          <a:prstGeom prst="rect">
            <a:avLst/>
          </a:prstGeom>
        </p:spPr>
      </p:pic>
    </p:spTree>
    <p:extLst>
      <p:ext uri="{BB962C8B-B14F-4D97-AF65-F5344CB8AC3E}">
        <p14:creationId xmlns:p14="http://schemas.microsoft.com/office/powerpoint/2010/main" val="3349938879"/>
      </p:ext>
    </p:extLst>
  </p:cSld>
  <p:clrMapOvr>
    <a:masterClrMapping/>
  </p:clrMapOvr>
  <p:transition spd="med">
    <p:fade thruBlk="1"/>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9656B9C-F3D3-92D3-74C3-541B086A1A40}"/>
              </a:ext>
            </a:extLst>
          </p:cNvPr>
          <p:cNvSpPr txBox="1"/>
          <p:nvPr/>
        </p:nvSpPr>
        <p:spPr>
          <a:xfrm>
            <a:off x="255722" y="286719"/>
            <a:ext cx="4114800" cy="307777"/>
          </a:xfrm>
          <a:prstGeom prst="rect">
            <a:avLst/>
          </a:prstGeom>
          <a:noFill/>
        </p:spPr>
        <p:txBody>
          <a:bodyPr wrap="square" rtlCol="0">
            <a:spAutoFit/>
          </a:bodyPr>
          <a:lstStyle/>
          <a:p>
            <a:r>
              <a:rPr lang="en-US" b="1" dirty="0">
                <a:latin typeface="Georgia" panose="02040502050405020303" pitchFamily="18" charset="0"/>
              </a:rPr>
              <a:t>Update  Car :</a:t>
            </a:r>
            <a:endParaRPr lang="en-IN" b="1" dirty="0">
              <a:latin typeface="Georgia" panose="02040502050405020303" pitchFamily="18" charset="0"/>
            </a:endParaRPr>
          </a:p>
        </p:txBody>
      </p:sp>
      <p:pic>
        <p:nvPicPr>
          <p:cNvPr id="4" name="Picture 3">
            <a:extLst>
              <a:ext uri="{FF2B5EF4-FFF2-40B4-BE49-F238E27FC236}">
                <a16:creationId xmlns:a16="http://schemas.microsoft.com/office/drawing/2014/main" id="{7DCC4418-FD75-A2F0-70C3-B37DB63A85E8}"/>
              </a:ext>
            </a:extLst>
          </p:cNvPr>
          <p:cNvPicPr>
            <a:picLocks noChangeAspect="1"/>
          </p:cNvPicPr>
          <p:nvPr/>
        </p:nvPicPr>
        <p:blipFill>
          <a:blip r:embed="rId2"/>
          <a:stretch>
            <a:fillRect/>
          </a:stretch>
        </p:blipFill>
        <p:spPr>
          <a:xfrm>
            <a:off x="255722" y="697423"/>
            <a:ext cx="8663553" cy="4223289"/>
          </a:xfrm>
          <a:prstGeom prst="rect">
            <a:avLst/>
          </a:prstGeom>
        </p:spPr>
      </p:pic>
    </p:spTree>
    <p:extLst>
      <p:ext uri="{BB962C8B-B14F-4D97-AF65-F5344CB8AC3E}">
        <p14:creationId xmlns:p14="http://schemas.microsoft.com/office/powerpoint/2010/main" val="2762810784"/>
      </p:ext>
    </p:extLst>
  </p:cSld>
  <p:clrMapOvr>
    <a:masterClrMapping/>
  </p:clrMapOvr>
  <p:transition spd="med">
    <p:fade thruBlk="1"/>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9656B9C-F3D3-92D3-74C3-541B086A1A40}"/>
              </a:ext>
            </a:extLst>
          </p:cNvPr>
          <p:cNvSpPr txBox="1"/>
          <p:nvPr/>
        </p:nvSpPr>
        <p:spPr>
          <a:xfrm>
            <a:off x="255722" y="286719"/>
            <a:ext cx="4114800" cy="307777"/>
          </a:xfrm>
          <a:prstGeom prst="rect">
            <a:avLst/>
          </a:prstGeom>
          <a:noFill/>
        </p:spPr>
        <p:txBody>
          <a:bodyPr wrap="square" rtlCol="0">
            <a:spAutoFit/>
          </a:bodyPr>
          <a:lstStyle/>
          <a:p>
            <a:r>
              <a:rPr lang="en-US" b="1" dirty="0">
                <a:latin typeface="Georgia" panose="02040502050405020303" pitchFamily="18" charset="0"/>
              </a:rPr>
              <a:t>View Rentals of  Admin :</a:t>
            </a:r>
            <a:endParaRPr lang="en-IN" b="1" dirty="0">
              <a:latin typeface="Georgia" panose="02040502050405020303" pitchFamily="18" charset="0"/>
            </a:endParaRPr>
          </a:p>
        </p:txBody>
      </p:sp>
      <p:pic>
        <p:nvPicPr>
          <p:cNvPr id="3" name="Picture 2">
            <a:extLst>
              <a:ext uri="{FF2B5EF4-FFF2-40B4-BE49-F238E27FC236}">
                <a16:creationId xmlns:a16="http://schemas.microsoft.com/office/drawing/2014/main" id="{BA919545-3512-94AC-F134-E54ACB3A1762}"/>
              </a:ext>
            </a:extLst>
          </p:cNvPr>
          <p:cNvPicPr>
            <a:picLocks noChangeAspect="1"/>
          </p:cNvPicPr>
          <p:nvPr/>
        </p:nvPicPr>
        <p:blipFill>
          <a:blip r:embed="rId2"/>
          <a:stretch>
            <a:fillRect/>
          </a:stretch>
        </p:blipFill>
        <p:spPr>
          <a:xfrm>
            <a:off x="197603" y="798162"/>
            <a:ext cx="8748793" cy="4239997"/>
          </a:xfrm>
          <a:prstGeom prst="rect">
            <a:avLst/>
          </a:prstGeom>
        </p:spPr>
      </p:pic>
    </p:spTree>
    <p:extLst>
      <p:ext uri="{BB962C8B-B14F-4D97-AF65-F5344CB8AC3E}">
        <p14:creationId xmlns:p14="http://schemas.microsoft.com/office/powerpoint/2010/main" val="1892069772"/>
      </p:ext>
    </p:extLst>
  </p:cSld>
  <p:clrMapOvr>
    <a:masterClrMapping/>
  </p:clrMapOvr>
  <p:transition spd="med">
    <p:fade thruBlk="1"/>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9656B9C-F3D3-92D3-74C3-541B086A1A40}"/>
              </a:ext>
            </a:extLst>
          </p:cNvPr>
          <p:cNvSpPr txBox="1"/>
          <p:nvPr/>
        </p:nvSpPr>
        <p:spPr>
          <a:xfrm>
            <a:off x="255722" y="286719"/>
            <a:ext cx="4114800" cy="307777"/>
          </a:xfrm>
          <a:prstGeom prst="rect">
            <a:avLst/>
          </a:prstGeom>
          <a:noFill/>
        </p:spPr>
        <p:txBody>
          <a:bodyPr wrap="square" rtlCol="0">
            <a:spAutoFit/>
          </a:bodyPr>
          <a:lstStyle/>
          <a:p>
            <a:r>
              <a:rPr lang="en-US" b="1" dirty="0">
                <a:latin typeface="Georgia" panose="02040502050405020303" pitchFamily="18" charset="0"/>
              </a:rPr>
              <a:t>Sign Up for customer:</a:t>
            </a:r>
            <a:endParaRPr lang="en-IN" b="1" dirty="0">
              <a:latin typeface="Georgia" panose="02040502050405020303" pitchFamily="18" charset="0"/>
            </a:endParaRPr>
          </a:p>
        </p:txBody>
      </p:sp>
      <p:pic>
        <p:nvPicPr>
          <p:cNvPr id="4" name="Picture 3">
            <a:extLst>
              <a:ext uri="{FF2B5EF4-FFF2-40B4-BE49-F238E27FC236}">
                <a16:creationId xmlns:a16="http://schemas.microsoft.com/office/drawing/2014/main" id="{1D66BA67-D3F7-7997-04A9-4ED9360DD06F}"/>
              </a:ext>
            </a:extLst>
          </p:cNvPr>
          <p:cNvPicPr>
            <a:picLocks noChangeAspect="1"/>
          </p:cNvPicPr>
          <p:nvPr/>
        </p:nvPicPr>
        <p:blipFill>
          <a:blip r:embed="rId2"/>
          <a:stretch>
            <a:fillRect/>
          </a:stretch>
        </p:blipFill>
        <p:spPr>
          <a:xfrm>
            <a:off x="170481" y="666427"/>
            <a:ext cx="8803037" cy="4422829"/>
          </a:xfrm>
          <a:prstGeom prst="rect">
            <a:avLst/>
          </a:prstGeom>
        </p:spPr>
      </p:pic>
    </p:spTree>
    <p:extLst>
      <p:ext uri="{BB962C8B-B14F-4D97-AF65-F5344CB8AC3E}">
        <p14:creationId xmlns:p14="http://schemas.microsoft.com/office/powerpoint/2010/main" val="1206948056"/>
      </p:ext>
    </p:extLst>
  </p:cSld>
  <p:clrMapOvr>
    <a:masterClrMapping/>
  </p:clrMapOvr>
  <p:transition spd="med">
    <p:fade thruBlk="1"/>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C0622E-120B-2AE4-10EE-48615BFB97E3}"/>
              </a:ext>
            </a:extLst>
          </p:cNvPr>
          <p:cNvPicPr>
            <a:picLocks noChangeAspect="1"/>
          </p:cNvPicPr>
          <p:nvPr/>
        </p:nvPicPr>
        <p:blipFill>
          <a:blip r:embed="rId2"/>
          <a:stretch>
            <a:fillRect/>
          </a:stretch>
        </p:blipFill>
        <p:spPr>
          <a:xfrm>
            <a:off x="329339" y="480447"/>
            <a:ext cx="8485322" cy="4473078"/>
          </a:xfrm>
          <a:prstGeom prst="rect">
            <a:avLst/>
          </a:prstGeom>
        </p:spPr>
      </p:pic>
      <p:sp>
        <p:nvSpPr>
          <p:cNvPr id="6" name="TextBox 5">
            <a:extLst>
              <a:ext uri="{FF2B5EF4-FFF2-40B4-BE49-F238E27FC236}">
                <a16:creationId xmlns:a16="http://schemas.microsoft.com/office/drawing/2014/main" id="{F7253C8B-DF2B-F94F-BDD1-EC1757178F05}"/>
              </a:ext>
            </a:extLst>
          </p:cNvPr>
          <p:cNvSpPr txBox="1"/>
          <p:nvPr/>
        </p:nvSpPr>
        <p:spPr>
          <a:xfrm>
            <a:off x="329339" y="36086"/>
            <a:ext cx="2727701" cy="338554"/>
          </a:xfrm>
          <a:prstGeom prst="rect">
            <a:avLst/>
          </a:prstGeom>
          <a:noFill/>
        </p:spPr>
        <p:txBody>
          <a:bodyPr wrap="square" rtlCol="0">
            <a:spAutoFit/>
          </a:bodyPr>
          <a:lstStyle/>
          <a:p>
            <a:r>
              <a:rPr lang="en-US" sz="1600" b="1" dirty="0">
                <a:latin typeface="Georgia" panose="02040502050405020303" pitchFamily="18" charset="0"/>
              </a:rPr>
              <a:t>Sign In:</a:t>
            </a:r>
            <a:endParaRPr lang="en-IN" sz="1600" b="1" dirty="0">
              <a:latin typeface="Georgia" panose="02040502050405020303" pitchFamily="18" charset="0"/>
            </a:endParaRPr>
          </a:p>
        </p:txBody>
      </p:sp>
    </p:spTree>
    <p:extLst>
      <p:ext uri="{BB962C8B-B14F-4D97-AF65-F5344CB8AC3E}">
        <p14:creationId xmlns:p14="http://schemas.microsoft.com/office/powerpoint/2010/main" val="2616075701"/>
      </p:ext>
    </p:extLst>
  </p:cSld>
  <p:clrMapOvr>
    <a:masterClrMapping/>
  </p:clrMapOvr>
  <p:transition spd="med">
    <p:fade thruBlk="1"/>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11"/>
          <p:cNvSpPr txBox="1">
            <a:spLocks noGrp="1"/>
          </p:cNvSpPr>
          <p:nvPr>
            <p:ph type="title"/>
          </p:nvPr>
        </p:nvSpPr>
        <p:spPr>
          <a:xfrm>
            <a:off x="1186614" y="313958"/>
            <a:ext cx="1958030" cy="376996"/>
          </a:xfrm>
          <a:prstGeom prst="rect">
            <a:avLst/>
          </a:prstGeom>
          <a:noFill/>
          <a:ln>
            <a:noFill/>
          </a:ln>
        </p:spPr>
        <p:txBody>
          <a:bodyPr spcFirstLastPara="1" wrap="square" lIns="68575" tIns="34275" rIns="68575" bIns="34275" anchor="t" anchorCtr="0">
            <a:spAutoFit/>
          </a:bodyPr>
          <a:lstStyle/>
          <a:p>
            <a:pPr marL="0" lvl="0" indent="0" algn="l" rtl="0">
              <a:spcBef>
                <a:spcPts val="0"/>
              </a:spcBef>
              <a:spcAft>
                <a:spcPts val="0"/>
              </a:spcAft>
              <a:buNone/>
            </a:pPr>
            <a:r>
              <a:rPr lang="en-IN" dirty="0">
                <a:latin typeface="Cambria"/>
                <a:ea typeface="Cambria"/>
                <a:cs typeface="Cambria"/>
                <a:sym typeface="Cambria"/>
              </a:rPr>
              <a:t>Team Members</a:t>
            </a:r>
            <a:endParaRPr dirty="0">
              <a:latin typeface="Cambria"/>
              <a:ea typeface="Cambria"/>
              <a:cs typeface="Cambria"/>
              <a:sym typeface="Cambria"/>
            </a:endParaRPr>
          </a:p>
        </p:txBody>
      </p:sp>
      <p:sp>
        <p:nvSpPr>
          <p:cNvPr id="216" name="Google Shape;216;p11"/>
          <p:cNvSpPr/>
          <p:nvPr/>
        </p:nvSpPr>
        <p:spPr>
          <a:xfrm>
            <a:off x="1" y="2861421"/>
            <a:ext cx="9145588" cy="65399"/>
          </a:xfrm>
          <a:prstGeom prst="rect">
            <a:avLst/>
          </a:prstGeom>
          <a:solidFill>
            <a:srgbClr val="BFBFBF"/>
          </a:solidFill>
          <a:ln>
            <a:noFill/>
          </a:ln>
        </p:spPr>
        <p:txBody>
          <a:bodyPr spcFirstLastPara="1" wrap="square" lIns="92325" tIns="46150" rIns="92325" bIns="4615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Cambria"/>
              <a:ea typeface="Cambria"/>
              <a:cs typeface="Cambria"/>
              <a:sym typeface="Cambria"/>
            </a:endParaRPr>
          </a:p>
        </p:txBody>
      </p:sp>
      <p:grpSp>
        <p:nvGrpSpPr>
          <p:cNvPr id="217" name="Google Shape;217;p11"/>
          <p:cNvGrpSpPr/>
          <p:nvPr/>
        </p:nvGrpSpPr>
        <p:grpSpPr>
          <a:xfrm>
            <a:off x="980451" y="2438266"/>
            <a:ext cx="869960" cy="869821"/>
            <a:chOff x="1466675" y="3784103"/>
            <a:chExt cx="1301392" cy="1301862"/>
          </a:xfrm>
        </p:grpSpPr>
        <p:grpSp>
          <p:nvGrpSpPr>
            <p:cNvPr id="218" name="Google Shape;218;p11"/>
            <p:cNvGrpSpPr/>
            <p:nvPr/>
          </p:nvGrpSpPr>
          <p:grpSpPr>
            <a:xfrm>
              <a:off x="1466675" y="3784103"/>
              <a:ext cx="1301392" cy="1301862"/>
              <a:chOff x="4345444" y="2542859"/>
              <a:chExt cx="1810550" cy="1811205"/>
            </a:xfrm>
          </p:grpSpPr>
          <p:grpSp>
            <p:nvGrpSpPr>
              <p:cNvPr id="219" name="Google Shape;219;p11"/>
              <p:cNvGrpSpPr/>
              <p:nvPr/>
            </p:nvGrpSpPr>
            <p:grpSpPr>
              <a:xfrm>
                <a:off x="4345444" y="2542859"/>
                <a:ext cx="1810550" cy="1811205"/>
                <a:chOff x="1463339" y="1072758"/>
                <a:chExt cx="1546058" cy="1546058"/>
              </a:xfrm>
            </p:grpSpPr>
            <p:sp>
              <p:nvSpPr>
                <p:cNvPr id="220" name="Google Shape;220;p11"/>
                <p:cNvSpPr/>
                <p:nvPr/>
              </p:nvSpPr>
              <p:spPr>
                <a:xfrm>
                  <a:off x="1463339" y="1072758"/>
                  <a:ext cx="1546058" cy="1546058"/>
                </a:xfrm>
                <a:prstGeom prst="donut">
                  <a:avLst>
                    <a:gd name="adj" fmla="val 4879"/>
                  </a:avLst>
                </a:prstGeom>
                <a:gradFill>
                  <a:gsLst>
                    <a:gs pos="0">
                      <a:srgbClr val="F2F2F2"/>
                    </a:gs>
                    <a:gs pos="55000">
                      <a:srgbClr val="F2F2F2"/>
                    </a:gs>
                    <a:gs pos="100000">
                      <a:srgbClr val="D8D8D8"/>
                    </a:gs>
                  </a:gsLst>
                  <a:lin ang="8100000" scaled="0"/>
                </a:gradFill>
                <a:ln>
                  <a:noFill/>
                </a:ln>
                <a:effectLst>
                  <a:outerShdw blurRad="330200" dist="215900" dir="6900000" sx="91000" sy="91000" algn="t" rotWithShape="0">
                    <a:srgbClr val="000000">
                      <a:alpha val="4862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400"/>
                    <a:buFont typeface="Arial"/>
                    <a:buNone/>
                  </a:pPr>
                  <a:endParaRPr sz="1400" b="0" i="0" u="none" strike="noStrike" cap="none">
                    <a:solidFill>
                      <a:srgbClr val="000000"/>
                    </a:solidFill>
                    <a:latin typeface="Cambria"/>
                    <a:ea typeface="Cambria"/>
                    <a:cs typeface="Cambria"/>
                    <a:sym typeface="Cambria"/>
                  </a:endParaRPr>
                </a:p>
              </p:txBody>
            </p:sp>
            <p:sp>
              <p:nvSpPr>
                <p:cNvPr id="221" name="Google Shape;221;p11"/>
                <p:cNvSpPr/>
                <p:nvPr/>
              </p:nvSpPr>
              <p:spPr>
                <a:xfrm>
                  <a:off x="1484232" y="1093651"/>
                  <a:ext cx="1504274" cy="1504273"/>
                </a:xfrm>
                <a:prstGeom prst="ellipse">
                  <a:avLst/>
                </a:prstGeom>
                <a:gradFill>
                  <a:gsLst>
                    <a:gs pos="0">
                      <a:schemeClr val="lt1"/>
                    </a:gs>
                    <a:gs pos="51000">
                      <a:srgbClr val="F2F2F2"/>
                    </a:gs>
                    <a:gs pos="100000">
                      <a:srgbClr val="D8D8D8"/>
                    </a:gs>
                  </a:gsLst>
                  <a:lin ang="18900000" scaled="0"/>
                </a:gradFill>
                <a:ln>
                  <a:noFill/>
                </a:ln>
                <a:effectLst>
                  <a:outerShdw blurRad="330200" dist="215900" dir="6900000" sx="91000" sy="91000" algn="t" rotWithShape="0">
                    <a:srgbClr val="000000">
                      <a:alpha val="4862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400"/>
                    <a:buFont typeface="Arial"/>
                    <a:buNone/>
                  </a:pPr>
                  <a:endParaRPr sz="1400" b="0" i="0" u="none" strike="noStrike" cap="none">
                    <a:solidFill>
                      <a:srgbClr val="FFFFFF"/>
                    </a:solidFill>
                    <a:latin typeface="Cambria"/>
                    <a:ea typeface="Cambria"/>
                    <a:cs typeface="Cambria"/>
                    <a:sym typeface="Cambria"/>
                  </a:endParaRPr>
                </a:p>
              </p:txBody>
            </p:sp>
          </p:grpSp>
          <p:sp>
            <p:nvSpPr>
              <p:cNvPr id="222" name="Google Shape;222;p11"/>
              <p:cNvSpPr/>
              <p:nvPr/>
            </p:nvSpPr>
            <p:spPr>
              <a:xfrm>
                <a:off x="4565570" y="2763062"/>
                <a:ext cx="1370298" cy="1370793"/>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400"/>
                  <a:buFont typeface="Arial"/>
                  <a:buNone/>
                </a:pPr>
                <a:endParaRPr sz="1400" b="0" i="0" u="none" strike="noStrike" cap="none">
                  <a:solidFill>
                    <a:srgbClr val="FFFFFF"/>
                  </a:solidFill>
                  <a:latin typeface="Cambria"/>
                  <a:ea typeface="Cambria"/>
                  <a:cs typeface="Cambria"/>
                  <a:sym typeface="Cambria"/>
                </a:endParaRPr>
              </a:p>
            </p:txBody>
          </p:sp>
        </p:grpSp>
        <p:sp>
          <p:nvSpPr>
            <p:cNvPr id="223" name="Google Shape;223;p11"/>
            <p:cNvSpPr txBox="1"/>
            <p:nvPr/>
          </p:nvSpPr>
          <p:spPr>
            <a:xfrm>
              <a:off x="1692270" y="4180596"/>
              <a:ext cx="850204" cy="531307"/>
            </a:xfrm>
            <a:prstGeom prst="rect">
              <a:avLst/>
            </a:prstGeom>
            <a:noFill/>
            <a:ln>
              <a:noFill/>
            </a:ln>
          </p:spPr>
          <p:txBody>
            <a:bodyPr spcFirstLastPara="1" wrap="square" lIns="138175" tIns="69075" rIns="138175" bIns="69075" anchor="t" anchorCtr="0">
              <a:spAutoFit/>
            </a:bodyPr>
            <a:lstStyle/>
            <a:p>
              <a:pPr marL="0" marR="0" lvl="0" indent="0" algn="ctr" rtl="0">
                <a:lnSpc>
                  <a:spcPct val="100000"/>
                </a:lnSpc>
                <a:spcBef>
                  <a:spcPts val="0"/>
                </a:spcBef>
                <a:spcAft>
                  <a:spcPts val="0"/>
                </a:spcAft>
                <a:buClr>
                  <a:srgbClr val="FFFFFF"/>
                </a:buClr>
                <a:buSzPts val="1400"/>
                <a:buFont typeface="Cambria"/>
                <a:buNone/>
              </a:pPr>
              <a:r>
                <a:rPr lang="tr-TR" sz="1400" b="0" i="0" u="none" strike="noStrike" cap="none">
                  <a:solidFill>
                    <a:srgbClr val="FFFFFF"/>
                  </a:solidFill>
                  <a:latin typeface="Cambria"/>
                  <a:ea typeface="Cambria"/>
                  <a:cs typeface="Cambria"/>
                  <a:sym typeface="Cambria"/>
                </a:rPr>
                <a:t>1</a:t>
              </a:r>
              <a:endParaRPr sz="1400" b="0" i="0" u="none" strike="noStrike" cap="none">
                <a:solidFill>
                  <a:srgbClr val="FFFFFF"/>
                </a:solidFill>
                <a:latin typeface="Cambria"/>
                <a:ea typeface="Cambria"/>
                <a:cs typeface="Cambria"/>
                <a:sym typeface="Cambria"/>
              </a:endParaRPr>
            </a:p>
          </p:txBody>
        </p:sp>
      </p:grpSp>
      <p:grpSp>
        <p:nvGrpSpPr>
          <p:cNvPr id="224" name="Google Shape;224;p11"/>
          <p:cNvGrpSpPr/>
          <p:nvPr/>
        </p:nvGrpSpPr>
        <p:grpSpPr>
          <a:xfrm>
            <a:off x="3367427" y="2519059"/>
            <a:ext cx="658425" cy="658319"/>
            <a:chOff x="3117025" y="3959191"/>
            <a:chExt cx="984950" cy="985306"/>
          </a:xfrm>
        </p:grpSpPr>
        <p:grpSp>
          <p:nvGrpSpPr>
            <p:cNvPr id="225" name="Google Shape;225;p11"/>
            <p:cNvGrpSpPr/>
            <p:nvPr/>
          </p:nvGrpSpPr>
          <p:grpSpPr>
            <a:xfrm>
              <a:off x="3117025" y="3959191"/>
              <a:ext cx="984950" cy="985306"/>
              <a:chOff x="4345444" y="2542859"/>
              <a:chExt cx="1810550" cy="1811205"/>
            </a:xfrm>
          </p:grpSpPr>
          <p:grpSp>
            <p:nvGrpSpPr>
              <p:cNvPr id="226" name="Google Shape;226;p11"/>
              <p:cNvGrpSpPr/>
              <p:nvPr/>
            </p:nvGrpSpPr>
            <p:grpSpPr>
              <a:xfrm>
                <a:off x="4345444" y="2542859"/>
                <a:ext cx="1810550" cy="1811205"/>
                <a:chOff x="1463339" y="1072758"/>
                <a:chExt cx="1546058" cy="1546058"/>
              </a:xfrm>
            </p:grpSpPr>
            <p:sp>
              <p:nvSpPr>
                <p:cNvPr id="227" name="Google Shape;227;p11"/>
                <p:cNvSpPr/>
                <p:nvPr/>
              </p:nvSpPr>
              <p:spPr>
                <a:xfrm>
                  <a:off x="1463339" y="1072758"/>
                  <a:ext cx="1546058" cy="1546058"/>
                </a:xfrm>
                <a:prstGeom prst="donut">
                  <a:avLst>
                    <a:gd name="adj" fmla="val 4879"/>
                  </a:avLst>
                </a:prstGeom>
                <a:gradFill>
                  <a:gsLst>
                    <a:gs pos="0">
                      <a:srgbClr val="F2F2F2"/>
                    </a:gs>
                    <a:gs pos="55000">
                      <a:srgbClr val="F2F2F2"/>
                    </a:gs>
                    <a:gs pos="100000">
                      <a:srgbClr val="D8D8D8"/>
                    </a:gs>
                  </a:gsLst>
                  <a:lin ang="8100000" scaled="0"/>
                </a:gradFill>
                <a:ln>
                  <a:noFill/>
                </a:ln>
                <a:effectLst>
                  <a:outerShdw blurRad="330200" dist="215900" dir="6900000" sx="91000" sy="91000" algn="t" rotWithShape="0">
                    <a:srgbClr val="000000">
                      <a:alpha val="4862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400"/>
                    <a:buFont typeface="Arial"/>
                    <a:buNone/>
                  </a:pPr>
                  <a:endParaRPr sz="1400" b="0" i="0" u="none" strike="noStrike" cap="none">
                    <a:solidFill>
                      <a:srgbClr val="000000"/>
                    </a:solidFill>
                    <a:latin typeface="Cambria"/>
                    <a:ea typeface="Cambria"/>
                    <a:cs typeface="Cambria"/>
                    <a:sym typeface="Cambria"/>
                  </a:endParaRPr>
                </a:p>
              </p:txBody>
            </p:sp>
            <p:sp>
              <p:nvSpPr>
                <p:cNvPr id="228" name="Google Shape;228;p11"/>
                <p:cNvSpPr/>
                <p:nvPr/>
              </p:nvSpPr>
              <p:spPr>
                <a:xfrm>
                  <a:off x="1484232" y="1093651"/>
                  <a:ext cx="1504274" cy="1504273"/>
                </a:xfrm>
                <a:prstGeom prst="ellipse">
                  <a:avLst/>
                </a:prstGeom>
                <a:gradFill>
                  <a:gsLst>
                    <a:gs pos="0">
                      <a:schemeClr val="lt1"/>
                    </a:gs>
                    <a:gs pos="51000">
                      <a:srgbClr val="F2F2F2"/>
                    </a:gs>
                    <a:gs pos="100000">
                      <a:srgbClr val="D8D8D8"/>
                    </a:gs>
                  </a:gsLst>
                  <a:lin ang="18900000" scaled="0"/>
                </a:gradFill>
                <a:ln>
                  <a:noFill/>
                </a:ln>
                <a:effectLst>
                  <a:outerShdw blurRad="330200" dist="215900" dir="6900000" sx="91000" sy="91000" algn="t" rotWithShape="0">
                    <a:srgbClr val="000000">
                      <a:alpha val="4862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400"/>
                    <a:buFont typeface="Arial"/>
                    <a:buNone/>
                  </a:pPr>
                  <a:endParaRPr sz="1400" b="0" i="0" u="none" strike="noStrike" cap="none">
                    <a:solidFill>
                      <a:srgbClr val="FFFFFF"/>
                    </a:solidFill>
                    <a:latin typeface="Cambria"/>
                    <a:ea typeface="Cambria"/>
                    <a:cs typeface="Cambria"/>
                    <a:sym typeface="Cambria"/>
                  </a:endParaRPr>
                </a:p>
              </p:txBody>
            </p:sp>
          </p:grpSp>
          <p:sp>
            <p:nvSpPr>
              <p:cNvPr id="229" name="Google Shape;229;p11"/>
              <p:cNvSpPr/>
              <p:nvPr/>
            </p:nvSpPr>
            <p:spPr>
              <a:xfrm>
                <a:off x="4565570" y="2763062"/>
                <a:ext cx="1370298" cy="1370793"/>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400"/>
                  <a:buFont typeface="Arial"/>
                  <a:buNone/>
                </a:pPr>
                <a:endParaRPr sz="1400" b="0" i="0" u="none" strike="noStrike" cap="none">
                  <a:solidFill>
                    <a:srgbClr val="FFFFFF"/>
                  </a:solidFill>
                  <a:latin typeface="Cambria"/>
                  <a:ea typeface="Cambria"/>
                  <a:cs typeface="Cambria"/>
                  <a:sym typeface="Cambria"/>
                </a:endParaRPr>
              </a:p>
            </p:txBody>
          </p:sp>
        </p:grpSp>
        <p:sp>
          <p:nvSpPr>
            <p:cNvPr id="230" name="Google Shape;230;p11"/>
            <p:cNvSpPr txBox="1"/>
            <p:nvPr/>
          </p:nvSpPr>
          <p:spPr>
            <a:xfrm>
              <a:off x="3188495" y="4196695"/>
              <a:ext cx="850204" cy="531306"/>
            </a:xfrm>
            <a:prstGeom prst="rect">
              <a:avLst/>
            </a:prstGeom>
            <a:noFill/>
            <a:ln>
              <a:noFill/>
            </a:ln>
          </p:spPr>
          <p:txBody>
            <a:bodyPr spcFirstLastPara="1" wrap="square" lIns="138175" tIns="69075" rIns="138175" bIns="69075" anchor="t" anchorCtr="0">
              <a:spAutoFit/>
            </a:bodyPr>
            <a:lstStyle/>
            <a:p>
              <a:pPr marL="0" marR="0" lvl="0" indent="0" algn="ctr" rtl="0">
                <a:lnSpc>
                  <a:spcPct val="100000"/>
                </a:lnSpc>
                <a:spcBef>
                  <a:spcPts val="0"/>
                </a:spcBef>
                <a:spcAft>
                  <a:spcPts val="0"/>
                </a:spcAft>
                <a:buClr>
                  <a:srgbClr val="FFFFFF"/>
                </a:buClr>
                <a:buSzPts val="1400"/>
                <a:buFont typeface="Cambria"/>
                <a:buNone/>
              </a:pPr>
              <a:r>
                <a:rPr lang="tr-TR" sz="1400" b="0" i="0" u="none" strike="noStrike" cap="none" dirty="0">
                  <a:solidFill>
                    <a:srgbClr val="FFFFFF"/>
                  </a:solidFill>
                  <a:latin typeface="Cambria"/>
                  <a:ea typeface="Cambria"/>
                  <a:cs typeface="Cambria"/>
                  <a:sym typeface="Cambria"/>
                </a:rPr>
                <a:t>2</a:t>
              </a:r>
              <a:endParaRPr sz="1400" b="0" i="0" u="none" strike="noStrike" cap="none" dirty="0">
                <a:solidFill>
                  <a:srgbClr val="FFFFFF"/>
                </a:solidFill>
                <a:latin typeface="Cambria"/>
                <a:ea typeface="Cambria"/>
                <a:cs typeface="Cambria"/>
                <a:sym typeface="Cambria"/>
              </a:endParaRPr>
            </a:p>
          </p:txBody>
        </p:sp>
      </p:grpSp>
      <p:grpSp>
        <p:nvGrpSpPr>
          <p:cNvPr id="231" name="Google Shape;231;p11"/>
          <p:cNvGrpSpPr/>
          <p:nvPr/>
        </p:nvGrpSpPr>
        <p:grpSpPr>
          <a:xfrm>
            <a:off x="5447361" y="2438266"/>
            <a:ext cx="881936" cy="881795"/>
            <a:chOff x="4450933" y="3791953"/>
            <a:chExt cx="1319306" cy="1319782"/>
          </a:xfrm>
        </p:grpSpPr>
        <p:grpSp>
          <p:nvGrpSpPr>
            <p:cNvPr id="232" name="Google Shape;232;p11"/>
            <p:cNvGrpSpPr/>
            <p:nvPr/>
          </p:nvGrpSpPr>
          <p:grpSpPr>
            <a:xfrm>
              <a:off x="4450933" y="3791953"/>
              <a:ext cx="1319306" cy="1319782"/>
              <a:chOff x="4345444" y="2542859"/>
              <a:chExt cx="1810550" cy="1811205"/>
            </a:xfrm>
          </p:grpSpPr>
          <p:grpSp>
            <p:nvGrpSpPr>
              <p:cNvPr id="233" name="Google Shape;233;p11"/>
              <p:cNvGrpSpPr/>
              <p:nvPr/>
            </p:nvGrpSpPr>
            <p:grpSpPr>
              <a:xfrm>
                <a:off x="4345444" y="2542859"/>
                <a:ext cx="1810550" cy="1811205"/>
                <a:chOff x="1463339" y="1072758"/>
                <a:chExt cx="1546058" cy="1546058"/>
              </a:xfrm>
            </p:grpSpPr>
            <p:sp>
              <p:nvSpPr>
                <p:cNvPr id="234" name="Google Shape;234;p11"/>
                <p:cNvSpPr/>
                <p:nvPr/>
              </p:nvSpPr>
              <p:spPr>
                <a:xfrm>
                  <a:off x="1463339" y="1072758"/>
                  <a:ext cx="1546058" cy="1546058"/>
                </a:xfrm>
                <a:prstGeom prst="donut">
                  <a:avLst>
                    <a:gd name="adj" fmla="val 4879"/>
                  </a:avLst>
                </a:prstGeom>
                <a:gradFill>
                  <a:gsLst>
                    <a:gs pos="0">
                      <a:srgbClr val="F2F2F2"/>
                    </a:gs>
                    <a:gs pos="55000">
                      <a:srgbClr val="F2F2F2"/>
                    </a:gs>
                    <a:gs pos="100000">
                      <a:srgbClr val="D8D8D8"/>
                    </a:gs>
                  </a:gsLst>
                  <a:lin ang="8100000" scaled="0"/>
                </a:gradFill>
                <a:ln>
                  <a:noFill/>
                </a:ln>
                <a:effectLst>
                  <a:outerShdw blurRad="330200" dist="215900" dir="6900000" sx="91000" sy="91000" algn="t" rotWithShape="0">
                    <a:srgbClr val="000000">
                      <a:alpha val="4862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400"/>
                    <a:buFont typeface="Arial"/>
                    <a:buNone/>
                  </a:pPr>
                  <a:endParaRPr sz="1400" b="0" i="0" u="none" strike="noStrike" cap="none">
                    <a:solidFill>
                      <a:srgbClr val="000000"/>
                    </a:solidFill>
                    <a:latin typeface="Cambria"/>
                    <a:ea typeface="Cambria"/>
                    <a:cs typeface="Cambria"/>
                    <a:sym typeface="Cambria"/>
                  </a:endParaRPr>
                </a:p>
              </p:txBody>
            </p:sp>
            <p:sp>
              <p:nvSpPr>
                <p:cNvPr id="235" name="Google Shape;235;p11"/>
                <p:cNvSpPr/>
                <p:nvPr/>
              </p:nvSpPr>
              <p:spPr>
                <a:xfrm>
                  <a:off x="1484232" y="1093651"/>
                  <a:ext cx="1504274" cy="1504273"/>
                </a:xfrm>
                <a:prstGeom prst="ellipse">
                  <a:avLst/>
                </a:prstGeom>
                <a:gradFill>
                  <a:gsLst>
                    <a:gs pos="0">
                      <a:schemeClr val="lt1"/>
                    </a:gs>
                    <a:gs pos="51000">
                      <a:srgbClr val="F2F2F2"/>
                    </a:gs>
                    <a:gs pos="100000">
                      <a:srgbClr val="D8D8D8"/>
                    </a:gs>
                  </a:gsLst>
                  <a:lin ang="18900000" scaled="0"/>
                </a:gradFill>
                <a:ln>
                  <a:noFill/>
                </a:ln>
                <a:effectLst>
                  <a:outerShdw blurRad="330200" dist="215900" dir="6900000" sx="91000" sy="91000" algn="t" rotWithShape="0">
                    <a:srgbClr val="000000">
                      <a:alpha val="4862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400"/>
                    <a:buFont typeface="Arial"/>
                    <a:buNone/>
                  </a:pPr>
                  <a:endParaRPr sz="1400" b="0" i="0" u="none" strike="noStrike" cap="none">
                    <a:solidFill>
                      <a:srgbClr val="FFFFFF"/>
                    </a:solidFill>
                    <a:latin typeface="Cambria"/>
                    <a:ea typeface="Cambria"/>
                    <a:cs typeface="Cambria"/>
                    <a:sym typeface="Cambria"/>
                  </a:endParaRPr>
                </a:p>
              </p:txBody>
            </p:sp>
          </p:grpSp>
          <p:sp>
            <p:nvSpPr>
              <p:cNvPr id="236" name="Google Shape;236;p11"/>
              <p:cNvSpPr/>
              <p:nvPr/>
            </p:nvSpPr>
            <p:spPr>
              <a:xfrm>
                <a:off x="4565570" y="2763062"/>
                <a:ext cx="1370298" cy="1370793"/>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400"/>
                  <a:buFont typeface="Arial"/>
                  <a:buNone/>
                </a:pPr>
                <a:endParaRPr sz="1400" b="0" i="0" u="none" strike="noStrike" cap="none">
                  <a:solidFill>
                    <a:srgbClr val="FFFFFF"/>
                  </a:solidFill>
                  <a:latin typeface="Cambria"/>
                  <a:ea typeface="Cambria"/>
                  <a:cs typeface="Cambria"/>
                  <a:sym typeface="Cambria"/>
                </a:endParaRPr>
              </a:p>
            </p:txBody>
          </p:sp>
        </p:grpSp>
        <p:sp>
          <p:nvSpPr>
            <p:cNvPr id="237" name="Google Shape;237;p11"/>
            <p:cNvSpPr txBox="1"/>
            <p:nvPr/>
          </p:nvSpPr>
          <p:spPr>
            <a:xfrm>
              <a:off x="4685484" y="4180595"/>
              <a:ext cx="850203" cy="531306"/>
            </a:xfrm>
            <a:prstGeom prst="rect">
              <a:avLst/>
            </a:prstGeom>
            <a:noFill/>
            <a:ln>
              <a:noFill/>
            </a:ln>
          </p:spPr>
          <p:txBody>
            <a:bodyPr spcFirstLastPara="1" wrap="square" lIns="138175" tIns="69075" rIns="138175" bIns="69075" anchor="t" anchorCtr="0">
              <a:spAutoFit/>
            </a:bodyPr>
            <a:lstStyle/>
            <a:p>
              <a:pPr marL="0" marR="0" lvl="0" indent="0" algn="ctr" rtl="0">
                <a:lnSpc>
                  <a:spcPct val="100000"/>
                </a:lnSpc>
                <a:spcBef>
                  <a:spcPts val="0"/>
                </a:spcBef>
                <a:spcAft>
                  <a:spcPts val="0"/>
                </a:spcAft>
                <a:buClr>
                  <a:srgbClr val="FFFFFF"/>
                </a:buClr>
                <a:buSzPts val="1400"/>
                <a:buFont typeface="Cambria"/>
                <a:buNone/>
              </a:pPr>
              <a:r>
                <a:rPr lang="tr-TR" sz="1400" b="0" i="0" u="none" strike="noStrike" cap="none" dirty="0">
                  <a:solidFill>
                    <a:srgbClr val="FFFFFF"/>
                  </a:solidFill>
                  <a:latin typeface="Cambria"/>
                  <a:ea typeface="Cambria"/>
                  <a:cs typeface="Cambria"/>
                  <a:sym typeface="Cambria"/>
                </a:rPr>
                <a:t>3</a:t>
              </a:r>
              <a:endParaRPr sz="1400" b="0" i="0" u="none" strike="noStrike" cap="none" dirty="0">
                <a:solidFill>
                  <a:srgbClr val="FFFFFF"/>
                </a:solidFill>
                <a:latin typeface="Cambria"/>
                <a:ea typeface="Cambria"/>
                <a:cs typeface="Cambria"/>
                <a:sym typeface="Cambria"/>
              </a:endParaRPr>
            </a:p>
          </p:txBody>
        </p:sp>
      </p:grpSp>
      <p:grpSp>
        <p:nvGrpSpPr>
          <p:cNvPr id="238" name="Google Shape;238;p11"/>
          <p:cNvGrpSpPr/>
          <p:nvPr/>
        </p:nvGrpSpPr>
        <p:grpSpPr>
          <a:xfrm>
            <a:off x="7717335" y="2521030"/>
            <a:ext cx="680890" cy="680781"/>
            <a:chOff x="6119197" y="3942381"/>
            <a:chExt cx="1018558" cy="1018926"/>
          </a:xfrm>
        </p:grpSpPr>
        <p:grpSp>
          <p:nvGrpSpPr>
            <p:cNvPr id="239" name="Google Shape;239;p11"/>
            <p:cNvGrpSpPr/>
            <p:nvPr/>
          </p:nvGrpSpPr>
          <p:grpSpPr>
            <a:xfrm>
              <a:off x="6119197" y="3942381"/>
              <a:ext cx="1018558" cy="1018926"/>
              <a:chOff x="4345444" y="2542859"/>
              <a:chExt cx="1810550" cy="1811205"/>
            </a:xfrm>
          </p:grpSpPr>
          <p:grpSp>
            <p:nvGrpSpPr>
              <p:cNvPr id="240" name="Google Shape;240;p11"/>
              <p:cNvGrpSpPr/>
              <p:nvPr/>
            </p:nvGrpSpPr>
            <p:grpSpPr>
              <a:xfrm>
                <a:off x="4345444" y="2542859"/>
                <a:ext cx="1810550" cy="1811205"/>
                <a:chOff x="1463339" y="1072758"/>
                <a:chExt cx="1546058" cy="1546058"/>
              </a:xfrm>
            </p:grpSpPr>
            <p:sp>
              <p:nvSpPr>
                <p:cNvPr id="241" name="Google Shape;241;p11"/>
                <p:cNvSpPr/>
                <p:nvPr/>
              </p:nvSpPr>
              <p:spPr>
                <a:xfrm>
                  <a:off x="1463339" y="1072758"/>
                  <a:ext cx="1546058" cy="1546058"/>
                </a:xfrm>
                <a:prstGeom prst="donut">
                  <a:avLst>
                    <a:gd name="adj" fmla="val 4879"/>
                  </a:avLst>
                </a:prstGeom>
                <a:gradFill>
                  <a:gsLst>
                    <a:gs pos="0">
                      <a:srgbClr val="F2F2F2"/>
                    </a:gs>
                    <a:gs pos="55000">
                      <a:srgbClr val="F2F2F2"/>
                    </a:gs>
                    <a:gs pos="100000">
                      <a:srgbClr val="D8D8D8"/>
                    </a:gs>
                  </a:gsLst>
                  <a:lin ang="8100000" scaled="0"/>
                </a:gradFill>
                <a:ln>
                  <a:noFill/>
                </a:ln>
                <a:effectLst>
                  <a:outerShdw blurRad="330200" dist="215900" dir="6900000" sx="91000" sy="91000" algn="t" rotWithShape="0">
                    <a:srgbClr val="000000">
                      <a:alpha val="4862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400"/>
                    <a:buFont typeface="Arial"/>
                    <a:buNone/>
                  </a:pPr>
                  <a:endParaRPr sz="1400" b="0" i="0" u="none" strike="noStrike" cap="none">
                    <a:solidFill>
                      <a:srgbClr val="000000"/>
                    </a:solidFill>
                    <a:latin typeface="Cambria"/>
                    <a:ea typeface="Cambria"/>
                    <a:cs typeface="Cambria"/>
                    <a:sym typeface="Cambria"/>
                  </a:endParaRPr>
                </a:p>
              </p:txBody>
            </p:sp>
            <p:sp>
              <p:nvSpPr>
                <p:cNvPr id="242" name="Google Shape;242;p11"/>
                <p:cNvSpPr/>
                <p:nvPr/>
              </p:nvSpPr>
              <p:spPr>
                <a:xfrm>
                  <a:off x="1484232" y="1093651"/>
                  <a:ext cx="1504274" cy="1504273"/>
                </a:xfrm>
                <a:prstGeom prst="ellipse">
                  <a:avLst/>
                </a:prstGeom>
                <a:gradFill>
                  <a:gsLst>
                    <a:gs pos="0">
                      <a:schemeClr val="lt1"/>
                    </a:gs>
                    <a:gs pos="51000">
                      <a:srgbClr val="F2F2F2"/>
                    </a:gs>
                    <a:gs pos="100000">
                      <a:srgbClr val="D8D8D8"/>
                    </a:gs>
                  </a:gsLst>
                  <a:lin ang="18900000" scaled="0"/>
                </a:gradFill>
                <a:ln>
                  <a:noFill/>
                </a:ln>
                <a:effectLst>
                  <a:outerShdw blurRad="330200" dist="215900" dir="6900000" sx="91000" sy="91000" algn="t" rotWithShape="0">
                    <a:srgbClr val="000000">
                      <a:alpha val="4862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400"/>
                    <a:buFont typeface="Arial"/>
                    <a:buNone/>
                  </a:pPr>
                  <a:endParaRPr sz="1400" b="0" i="0" u="none" strike="noStrike" cap="none">
                    <a:solidFill>
                      <a:srgbClr val="FFFFFF"/>
                    </a:solidFill>
                    <a:latin typeface="Cambria"/>
                    <a:ea typeface="Cambria"/>
                    <a:cs typeface="Cambria"/>
                    <a:sym typeface="Cambria"/>
                  </a:endParaRPr>
                </a:p>
              </p:txBody>
            </p:sp>
          </p:grpSp>
          <p:sp>
            <p:nvSpPr>
              <p:cNvPr id="243" name="Google Shape;243;p11"/>
              <p:cNvSpPr/>
              <p:nvPr/>
            </p:nvSpPr>
            <p:spPr>
              <a:xfrm>
                <a:off x="4565570" y="2763062"/>
                <a:ext cx="1370298" cy="1370793"/>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400"/>
                  <a:buFont typeface="Arial"/>
                  <a:buNone/>
                </a:pPr>
                <a:endParaRPr sz="1400" b="0" i="0" u="none" strike="noStrike" cap="none">
                  <a:solidFill>
                    <a:srgbClr val="FFFFFF"/>
                  </a:solidFill>
                  <a:latin typeface="Cambria"/>
                  <a:ea typeface="Cambria"/>
                  <a:cs typeface="Cambria"/>
                  <a:sym typeface="Cambria"/>
                </a:endParaRPr>
              </a:p>
            </p:txBody>
          </p:sp>
        </p:grpSp>
        <p:sp>
          <p:nvSpPr>
            <p:cNvPr id="244" name="Google Shape;244;p11"/>
            <p:cNvSpPr txBox="1"/>
            <p:nvPr/>
          </p:nvSpPr>
          <p:spPr>
            <a:xfrm>
              <a:off x="6192110" y="4186188"/>
              <a:ext cx="850205" cy="531307"/>
            </a:xfrm>
            <a:prstGeom prst="rect">
              <a:avLst/>
            </a:prstGeom>
            <a:noFill/>
            <a:ln>
              <a:noFill/>
            </a:ln>
          </p:spPr>
          <p:txBody>
            <a:bodyPr spcFirstLastPara="1" wrap="square" lIns="138175" tIns="69075" rIns="138175" bIns="69075" anchor="t" anchorCtr="0">
              <a:spAutoFit/>
            </a:bodyPr>
            <a:lstStyle/>
            <a:p>
              <a:pPr marL="0" marR="0" lvl="0" indent="0" algn="ctr" rtl="0">
                <a:lnSpc>
                  <a:spcPct val="100000"/>
                </a:lnSpc>
                <a:spcBef>
                  <a:spcPts val="0"/>
                </a:spcBef>
                <a:spcAft>
                  <a:spcPts val="0"/>
                </a:spcAft>
                <a:buClr>
                  <a:srgbClr val="FFFFFF"/>
                </a:buClr>
                <a:buSzPts val="1400"/>
                <a:buFont typeface="Cambria"/>
                <a:buNone/>
              </a:pPr>
              <a:r>
                <a:rPr lang="tr-TR" sz="1400" b="0" i="0" u="none" strike="noStrike" cap="none" dirty="0">
                  <a:solidFill>
                    <a:srgbClr val="FFFFFF"/>
                  </a:solidFill>
                  <a:latin typeface="Cambria"/>
                  <a:ea typeface="Cambria"/>
                  <a:cs typeface="Cambria"/>
                  <a:sym typeface="Cambria"/>
                </a:rPr>
                <a:t>4</a:t>
              </a:r>
              <a:endParaRPr sz="1400" b="0" i="0" u="none" strike="noStrike" cap="none" dirty="0">
                <a:solidFill>
                  <a:srgbClr val="FFFFFF"/>
                </a:solidFill>
                <a:latin typeface="Cambria"/>
                <a:ea typeface="Cambria"/>
                <a:cs typeface="Cambria"/>
                <a:sym typeface="Cambria"/>
              </a:endParaRPr>
            </a:p>
          </p:txBody>
        </p:sp>
      </p:grpSp>
      <p:grpSp>
        <p:nvGrpSpPr>
          <p:cNvPr id="266" name="Google Shape;266;p11"/>
          <p:cNvGrpSpPr/>
          <p:nvPr/>
        </p:nvGrpSpPr>
        <p:grpSpPr>
          <a:xfrm>
            <a:off x="341429" y="1275607"/>
            <a:ext cx="2310586" cy="1092289"/>
            <a:chOff x="538528" y="1318792"/>
            <a:chExt cx="1941598" cy="1036934"/>
          </a:xfrm>
        </p:grpSpPr>
        <p:sp>
          <p:nvSpPr>
            <p:cNvPr id="267" name="Google Shape;267;p11"/>
            <p:cNvSpPr txBox="1"/>
            <p:nvPr/>
          </p:nvSpPr>
          <p:spPr>
            <a:xfrm>
              <a:off x="800766" y="1667530"/>
              <a:ext cx="1363987" cy="258540"/>
            </a:xfrm>
            <a:prstGeom prst="rect">
              <a:avLst/>
            </a:prstGeom>
            <a:noFill/>
            <a:ln>
              <a:noFill/>
            </a:ln>
          </p:spPr>
          <p:txBody>
            <a:bodyPr spcFirstLastPara="1" wrap="square" lIns="91425" tIns="45700" rIns="91425" bIns="45700" anchor="t" anchorCtr="0">
              <a:spAutoFit/>
            </a:bodyPr>
            <a:lstStyle/>
            <a:p>
              <a:pPr marL="0" marR="0" lvl="0" indent="0" algn="ctr" rtl="0">
                <a:lnSpc>
                  <a:spcPct val="130000"/>
                </a:lnSpc>
                <a:spcBef>
                  <a:spcPts val="0"/>
                </a:spcBef>
                <a:spcAft>
                  <a:spcPts val="0"/>
                </a:spcAft>
                <a:buNone/>
              </a:pPr>
              <a:r>
                <a:rPr lang="en-US" sz="900" b="0" i="0" u="none" strike="noStrike" cap="none" dirty="0">
                  <a:solidFill>
                    <a:srgbClr val="595959"/>
                  </a:solidFill>
                  <a:latin typeface="Cambria"/>
                  <a:ea typeface="Cambria"/>
                  <a:cs typeface="Cambria"/>
                  <a:sym typeface="Cambria"/>
                </a:rPr>
                <a:t>2593589</a:t>
              </a:r>
              <a:endParaRPr sz="900" b="0" i="0" u="none" strike="noStrike" cap="none" dirty="0">
                <a:solidFill>
                  <a:srgbClr val="595959"/>
                </a:solidFill>
                <a:latin typeface="Cambria"/>
                <a:ea typeface="Cambria"/>
                <a:cs typeface="Cambria"/>
                <a:sym typeface="Cambria"/>
              </a:endParaRPr>
            </a:p>
          </p:txBody>
        </p:sp>
        <p:grpSp>
          <p:nvGrpSpPr>
            <p:cNvPr id="268" name="Google Shape;268;p11"/>
            <p:cNvGrpSpPr/>
            <p:nvPr/>
          </p:nvGrpSpPr>
          <p:grpSpPr>
            <a:xfrm>
              <a:off x="538528" y="1318792"/>
              <a:ext cx="1941598" cy="1036934"/>
              <a:chOff x="538528" y="1318792"/>
              <a:chExt cx="1941598" cy="1036934"/>
            </a:xfrm>
          </p:grpSpPr>
          <p:cxnSp>
            <p:nvCxnSpPr>
              <p:cNvPr id="269" name="Google Shape;269;p11"/>
              <p:cNvCxnSpPr/>
              <p:nvPr/>
            </p:nvCxnSpPr>
            <p:spPr>
              <a:xfrm rot="10800000">
                <a:off x="1481601" y="2139702"/>
                <a:ext cx="0" cy="216024"/>
              </a:xfrm>
              <a:prstGeom prst="straightConnector1">
                <a:avLst/>
              </a:prstGeom>
              <a:noFill/>
              <a:ln w="9525" cap="flat" cmpd="sng">
                <a:solidFill>
                  <a:srgbClr val="7F7F7F"/>
                </a:solidFill>
                <a:prstDash val="solid"/>
                <a:round/>
                <a:headEnd type="oval" w="sm" len="sm"/>
                <a:tailEnd type="none" w="sm" len="sm"/>
              </a:ln>
            </p:spPr>
          </p:cxnSp>
          <p:sp>
            <p:nvSpPr>
              <p:cNvPr id="270" name="Google Shape;270;p11"/>
              <p:cNvSpPr txBox="1"/>
              <p:nvPr/>
            </p:nvSpPr>
            <p:spPr>
              <a:xfrm>
                <a:off x="538528" y="1318792"/>
                <a:ext cx="1941598" cy="350615"/>
              </a:xfrm>
              <a:prstGeom prst="rect">
                <a:avLst/>
              </a:prstGeom>
              <a:noFill/>
              <a:ln>
                <a:noFill/>
              </a:ln>
            </p:spPr>
            <p:txBody>
              <a:bodyPr spcFirstLastPara="1" wrap="square" lIns="91425" tIns="0" rIns="91425" bIns="0" anchor="t" anchorCtr="0">
                <a:spAutoFit/>
              </a:bodyPr>
              <a:lstStyle/>
              <a:p>
                <a:pPr marL="0" marR="0" lvl="0" indent="0" algn="ctr" rtl="0">
                  <a:lnSpc>
                    <a:spcPct val="150000"/>
                  </a:lnSpc>
                  <a:spcBef>
                    <a:spcPts val="0"/>
                  </a:spcBef>
                  <a:spcAft>
                    <a:spcPts val="0"/>
                  </a:spcAft>
                  <a:buClr>
                    <a:srgbClr val="595959"/>
                  </a:buClr>
                  <a:buSzPts val="1600"/>
                  <a:buFont typeface="Cambria"/>
                  <a:buNone/>
                </a:pPr>
                <a:r>
                  <a:rPr lang="en-US" sz="1600" dirty="0">
                    <a:solidFill>
                      <a:srgbClr val="595959"/>
                    </a:solidFill>
                    <a:latin typeface="Cambria"/>
                    <a:ea typeface="Cambria"/>
                    <a:cs typeface="Cambria"/>
                    <a:sym typeface="Cambria"/>
                  </a:rPr>
                  <a:t>L V </a:t>
                </a:r>
                <a:r>
                  <a:rPr lang="en-US" sz="1600" dirty="0" err="1">
                    <a:solidFill>
                      <a:srgbClr val="595959"/>
                    </a:solidFill>
                    <a:latin typeface="Cambria"/>
                    <a:ea typeface="Cambria"/>
                    <a:cs typeface="Cambria"/>
                    <a:sym typeface="Cambria"/>
                  </a:rPr>
                  <a:t>V</a:t>
                </a:r>
                <a:r>
                  <a:rPr lang="en-US" sz="1600" dirty="0">
                    <a:solidFill>
                      <a:srgbClr val="595959"/>
                    </a:solidFill>
                    <a:latin typeface="Cambria"/>
                    <a:ea typeface="Cambria"/>
                    <a:cs typeface="Cambria"/>
                    <a:sym typeface="Cambria"/>
                  </a:rPr>
                  <a:t> Raghava </a:t>
                </a:r>
                <a:r>
                  <a:rPr lang="en-US" sz="1600" dirty="0" err="1">
                    <a:solidFill>
                      <a:srgbClr val="595959"/>
                    </a:solidFill>
                    <a:latin typeface="Cambria"/>
                    <a:ea typeface="Cambria"/>
                    <a:cs typeface="Cambria"/>
                    <a:sym typeface="Cambria"/>
                  </a:rPr>
                  <a:t>Pullaiah</a:t>
                </a:r>
                <a:endParaRPr sz="1600" b="0" i="0" u="none" strike="noStrike" cap="none" dirty="0">
                  <a:solidFill>
                    <a:srgbClr val="595959"/>
                  </a:solidFill>
                  <a:latin typeface="Cambria"/>
                  <a:ea typeface="Cambria"/>
                  <a:cs typeface="Cambria"/>
                  <a:sym typeface="Cambria"/>
                </a:endParaRPr>
              </a:p>
            </p:txBody>
          </p:sp>
        </p:grpSp>
      </p:grpSp>
      <p:grpSp>
        <p:nvGrpSpPr>
          <p:cNvPr id="271" name="Google Shape;271;p11"/>
          <p:cNvGrpSpPr/>
          <p:nvPr/>
        </p:nvGrpSpPr>
        <p:grpSpPr>
          <a:xfrm>
            <a:off x="4757982" y="1399105"/>
            <a:ext cx="2022519" cy="965418"/>
            <a:chOff x="668450" y="1541325"/>
            <a:chExt cx="1497268" cy="814401"/>
          </a:xfrm>
        </p:grpSpPr>
        <p:sp>
          <p:nvSpPr>
            <p:cNvPr id="272" name="Google Shape;272;p11"/>
            <p:cNvSpPr txBox="1"/>
            <p:nvPr/>
          </p:nvSpPr>
          <p:spPr>
            <a:xfrm>
              <a:off x="873900" y="1767302"/>
              <a:ext cx="1166203" cy="229740"/>
            </a:xfrm>
            <a:prstGeom prst="rect">
              <a:avLst/>
            </a:prstGeom>
            <a:noFill/>
            <a:ln>
              <a:noFill/>
            </a:ln>
          </p:spPr>
          <p:txBody>
            <a:bodyPr spcFirstLastPara="1" wrap="square" lIns="91425" tIns="45700" rIns="91425" bIns="45700" anchor="t" anchorCtr="0">
              <a:spAutoFit/>
            </a:bodyPr>
            <a:lstStyle/>
            <a:p>
              <a:pPr marL="0" marR="0" lvl="0" indent="0" algn="ctr" rtl="0">
                <a:lnSpc>
                  <a:spcPct val="130000"/>
                </a:lnSpc>
                <a:spcBef>
                  <a:spcPts val="0"/>
                </a:spcBef>
                <a:spcAft>
                  <a:spcPts val="0"/>
                </a:spcAft>
                <a:buNone/>
              </a:pPr>
              <a:r>
                <a:rPr lang="en-US" sz="900" b="0" i="0" u="none" strike="noStrike" cap="none" dirty="0">
                  <a:solidFill>
                    <a:srgbClr val="595959"/>
                  </a:solidFill>
                  <a:latin typeface="Cambria"/>
                  <a:ea typeface="Cambria"/>
                  <a:cs typeface="Cambria"/>
                  <a:sym typeface="Cambria"/>
                </a:rPr>
                <a:t>2593794</a:t>
              </a:r>
              <a:endParaRPr sz="900" b="0" i="0" u="none" strike="noStrike" cap="none" dirty="0">
                <a:solidFill>
                  <a:srgbClr val="595959"/>
                </a:solidFill>
                <a:latin typeface="Cambria"/>
                <a:ea typeface="Cambria"/>
                <a:cs typeface="Cambria"/>
                <a:sym typeface="Cambria"/>
              </a:endParaRPr>
            </a:p>
          </p:txBody>
        </p:sp>
        <p:grpSp>
          <p:nvGrpSpPr>
            <p:cNvPr id="273" name="Google Shape;273;p11"/>
            <p:cNvGrpSpPr/>
            <p:nvPr/>
          </p:nvGrpSpPr>
          <p:grpSpPr>
            <a:xfrm>
              <a:off x="668450" y="1541325"/>
              <a:ext cx="1497268" cy="814401"/>
              <a:chOff x="668450" y="1541325"/>
              <a:chExt cx="1497268" cy="814401"/>
            </a:xfrm>
          </p:grpSpPr>
          <p:cxnSp>
            <p:nvCxnSpPr>
              <p:cNvPr id="274" name="Google Shape;274;p11"/>
              <p:cNvCxnSpPr/>
              <p:nvPr/>
            </p:nvCxnSpPr>
            <p:spPr>
              <a:xfrm rot="10800000">
                <a:off x="1481601" y="2139702"/>
                <a:ext cx="0" cy="216024"/>
              </a:xfrm>
              <a:prstGeom prst="straightConnector1">
                <a:avLst/>
              </a:prstGeom>
              <a:noFill/>
              <a:ln w="9525" cap="flat" cmpd="sng">
                <a:solidFill>
                  <a:srgbClr val="7F7F7F"/>
                </a:solidFill>
                <a:prstDash val="solid"/>
                <a:round/>
                <a:headEnd type="oval" w="sm" len="sm"/>
                <a:tailEnd type="none" w="sm" len="sm"/>
              </a:ln>
            </p:spPr>
          </p:cxnSp>
          <p:sp>
            <p:nvSpPr>
              <p:cNvPr id="275" name="Google Shape;275;p11"/>
              <p:cNvSpPr txBox="1"/>
              <p:nvPr/>
            </p:nvSpPr>
            <p:spPr>
              <a:xfrm>
                <a:off x="668450" y="1541325"/>
                <a:ext cx="1497268" cy="311559"/>
              </a:xfrm>
              <a:prstGeom prst="rect">
                <a:avLst/>
              </a:prstGeom>
              <a:noFill/>
              <a:ln>
                <a:noFill/>
              </a:ln>
            </p:spPr>
            <p:txBody>
              <a:bodyPr spcFirstLastPara="1" wrap="square" lIns="91425" tIns="0" rIns="91425" bIns="0" anchor="t" anchorCtr="0">
                <a:spAutoFit/>
              </a:bodyPr>
              <a:lstStyle/>
              <a:p>
                <a:pPr marL="0" marR="0" lvl="0" indent="0" algn="ctr" rtl="0">
                  <a:lnSpc>
                    <a:spcPct val="150000"/>
                  </a:lnSpc>
                  <a:spcBef>
                    <a:spcPts val="0"/>
                  </a:spcBef>
                  <a:spcAft>
                    <a:spcPts val="0"/>
                  </a:spcAft>
                  <a:buClr>
                    <a:srgbClr val="595959"/>
                  </a:buClr>
                  <a:buSzPts val="1600"/>
                  <a:buFont typeface="Cambria"/>
                  <a:buNone/>
                </a:pPr>
                <a:r>
                  <a:rPr lang="en-US" sz="1600" b="0" i="0" u="none" strike="noStrike" cap="none" dirty="0">
                    <a:solidFill>
                      <a:srgbClr val="595959"/>
                    </a:solidFill>
                    <a:latin typeface="Cambria"/>
                    <a:ea typeface="Cambria"/>
                    <a:cs typeface="Cambria"/>
                    <a:sym typeface="Cambria"/>
                  </a:rPr>
                  <a:t>Zahur Hussain</a:t>
                </a:r>
                <a:endParaRPr sz="1600" b="0" i="0" u="none" strike="noStrike" cap="none" dirty="0">
                  <a:solidFill>
                    <a:srgbClr val="595959"/>
                  </a:solidFill>
                  <a:latin typeface="Cambria"/>
                  <a:ea typeface="Cambria"/>
                  <a:cs typeface="Cambria"/>
                  <a:sym typeface="Cambria"/>
                </a:endParaRPr>
              </a:p>
            </p:txBody>
          </p:sp>
        </p:grpSp>
      </p:grpSp>
      <p:sp>
        <p:nvSpPr>
          <p:cNvPr id="280" name="Google Shape;280;p11"/>
          <p:cNvSpPr txBox="1"/>
          <p:nvPr/>
        </p:nvSpPr>
        <p:spPr>
          <a:xfrm>
            <a:off x="4603287" y="1275607"/>
            <a:ext cx="1417089" cy="369333"/>
          </a:xfrm>
          <a:prstGeom prst="rect">
            <a:avLst/>
          </a:prstGeom>
          <a:noFill/>
          <a:ln>
            <a:noFill/>
          </a:ln>
        </p:spPr>
        <p:txBody>
          <a:bodyPr spcFirstLastPara="1" wrap="square" lIns="91425" tIns="0" rIns="91425" bIns="0" anchor="t" anchorCtr="0">
            <a:spAutoFit/>
          </a:bodyPr>
          <a:lstStyle/>
          <a:p>
            <a:pPr marL="0" marR="0" lvl="0" indent="0" algn="ctr" rtl="0">
              <a:lnSpc>
                <a:spcPct val="150000"/>
              </a:lnSpc>
              <a:spcBef>
                <a:spcPts val="0"/>
              </a:spcBef>
              <a:spcAft>
                <a:spcPts val="0"/>
              </a:spcAft>
              <a:buClr>
                <a:srgbClr val="595959"/>
              </a:buClr>
              <a:buSzPts val="1600"/>
              <a:buFont typeface="Cambria"/>
              <a:buNone/>
            </a:pPr>
            <a:endParaRPr sz="1600" b="0" i="0" u="none" strike="noStrike" cap="none" dirty="0">
              <a:solidFill>
                <a:srgbClr val="595959"/>
              </a:solidFill>
              <a:latin typeface="Cambria"/>
              <a:ea typeface="Cambria"/>
              <a:cs typeface="Cambria"/>
              <a:sym typeface="Cambria"/>
            </a:endParaRPr>
          </a:p>
        </p:txBody>
      </p:sp>
      <p:grpSp>
        <p:nvGrpSpPr>
          <p:cNvPr id="286" name="Google Shape;286;p11"/>
          <p:cNvGrpSpPr/>
          <p:nvPr/>
        </p:nvGrpSpPr>
        <p:grpSpPr>
          <a:xfrm>
            <a:off x="2276707" y="3306682"/>
            <a:ext cx="2758796" cy="734932"/>
            <a:chOff x="476093" y="1340833"/>
            <a:chExt cx="1980440" cy="677543"/>
          </a:xfrm>
        </p:grpSpPr>
        <p:sp>
          <p:nvSpPr>
            <p:cNvPr id="287" name="Google Shape;287;p11"/>
            <p:cNvSpPr txBox="1"/>
            <p:nvPr/>
          </p:nvSpPr>
          <p:spPr>
            <a:xfrm>
              <a:off x="873900" y="1767301"/>
              <a:ext cx="1166203" cy="251075"/>
            </a:xfrm>
            <a:prstGeom prst="rect">
              <a:avLst/>
            </a:prstGeom>
            <a:noFill/>
            <a:ln>
              <a:noFill/>
            </a:ln>
          </p:spPr>
          <p:txBody>
            <a:bodyPr spcFirstLastPara="1" wrap="square" lIns="91425" tIns="45700" rIns="91425" bIns="45700" anchor="t" anchorCtr="0">
              <a:spAutoFit/>
            </a:bodyPr>
            <a:lstStyle/>
            <a:p>
              <a:pPr marL="0" marR="0" lvl="0" indent="0" algn="ctr" rtl="0">
                <a:lnSpc>
                  <a:spcPct val="130000"/>
                </a:lnSpc>
                <a:spcBef>
                  <a:spcPts val="0"/>
                </a:spcBef>
                <a:spcAft>
                  <a:spcPts val="0"/>
                </a:spcAft>
                <a:buNone/>
              </a:pPr>
              <a:r>
                <a:rPr lang="en-US" sz="900" b="0" i="0" u="none" strike="noStrike" cap="none" dirty="0">
                  <a:solidFill>
                    <a:srgbClr val="595959"/>
                  </a:solidFill>
                  <a:latin typeface="Cambria"/>
                  <a:ea typeface="Cambria"/>
                  <a:cs typeface="Cambria"/>
                  <a:sym typeface="Cambria"/>
                </a:rPr>
                <a:t>2593484</a:t>
              </a:r>
              <a:endParaRPr sz="900" b="0" i="0" u="none" strike="noStrike" cap="none" dirty="0">
                <a:solidFill>
                  <a:srgbClr val="595959"/>
                </a:solidFill>
                <a:latin typeface="Cambria"/>
                <a:ea typeface="Cambria"/>
                <a:cs typeface="Cambria"/>
                <a:sym typeface="Cambria"/>
              </a:endParaRPr>
            </a:p>
          </p:txBody>
        </p:sp>
        <p:grpSp>
          <p:nvGrpSpPr>
            <p:cNvPr id="288" name="Google Shape;288;p11"/>
            <p:cNvGrpSpPr/>
            <p:nvPr/>
          </p:nvGrpSpPr>
          <p:grpSpPr>
            <a:xfrm>
              <a:off x="476093" y="1340833"/>
              <a:ext cx="1980440" cy="540984"/>
              <a:chOff x="476093" y="1340833"/>
              <a:chExt cx="1980440" cy="540984"/>
            </a:xfrm>
          </p:grpSpPr>
          <p:cxnSp>
            <p:nvCxnSpPr>
              <p:cNvPr id="289" name="Google Shape;289;p11"/>
              <p:cNvCxnSpPr/>
              <p:nvPr/>
            </p:nvCxnSpPr>
            <p:spPr>
              <a:xfrm>
                <a:off x="1481601" y="1340833"/>
                <a:ext cx="0" cy="200492"/>
              </a:xfrm>
              <a:prstGeom prst="straightConnector1">
                <a:avLst/>
              </a:prstGeom>
              <a:noFill/>
              <a:ln w="9525" cap="flat" cmpd="sng">
                <a:solidFill>
                  <a:srgbClr val="7F7F7F"/>
                </a:solidFill>
                <a:prstDash val="solid"/>
                <a:round/>
                <a:headEnd type="oval" w="sm" len="sm"/>
                <a:tailEnd type="none" w="sm" len="sm"/>
              </a:ln>
            </p:spPr>
          </p:cxnSp>
          <p:sp>
            <p:nvSpPr>
              <p:cNvPr id="290" name="Google Shape;290;p11"/>
              <p:cNvSpPr txBox="1"/>
              <p:nvPr/>
            </p:nvSpPr>
            <p:spPr>
              <a:xfrm>
                <a:off x="476093" y="1541325"/>
                <a:ext cx="1980440" cy="340492"/>
              </a:xfrm>
              <a:prstGeom prst="rect">
                <a:avLst/>
              </a:prstGeom>
              <a:noFill/>
              <a:ln>
                <a:noFill/>
              </a:ln>
            </p:spPr>
            <p:txBody>
              <a:bodyPr spcFirstLastPara="1" wrap="square" lIns="91425" tIns="0" rIns="91425" bIns="0" anchor="t" anchorCtr="0">
                <a:spAutoFit/>
              </a:bodyPr>
              <a:lstStyle/>
              <a:p>
                <a:pPr marL="0" marR="0" lvl="0" indent="0" algn="ctr" rtl="0">
                  <a:lnSpc>
                    <a:spcPct val="150000"/>
                  </a:lnSpc>
                  <a:spcBef>
                    <a:spcPts val="0"/>
                  </a:spcBef>
                  <a:spcAft>
                    <a:spcPts val="0"/>
                  </a:spcAft>
                  <a:buClr>
                    <a:srgbClr val="595959"/>
                  </a:buClr>
                  <a:buSzPts val="1600"/>
                  <a:buFont typeface="Cambria"/>
                  <a:buNone/>
                </a:pPr>
                <a:r>
                  <a:rPr lang="en-US" sz="1600" dirty="0">
                    <a:solidFill>
                      <a:srgbClr val="595959"/>
                    </a:solidFill>
                    <a:latin typeface="Cambria"/>
                    <a:ea typeface="Cambria"/>
                    <a:cs typeface="Cambria"/>
                    <a:sym typeface="Cambria"/>
                  </a:rPr>
                  <a:t>Madan Kumar Reddy</a:t>
                </a:r>
                <a:endParaRPr sz="1600" b="0" i="0" u="none" strike="noStrike" cap="none" dirty="0">
                  <a:solidFill>
                    <a:srgbClr val="595959"/>
                  </a:solidFill>
                  <a:latin typeface="Cambria"/>
                  <a:ea typeface="Cambria"/>
                  <a:cs typeface="Cambria"/>
                  <a:sym typeface="Cambria"/>
                </a:endParaRPr>
              </a:p>
            </p:txBody>
          </p:sp>
        </p:grpSp>
      </p:grpSp>
      <p:grpSp>
        <p:nvGrpSpPr>
          <p:cNvPr id="291" name="Google Shape;291;p11"/>
          <p:cNvGrpSpPr/>
          <p:nvPr/>
        </p:nvGrpSpPr>
        <p:grpSpPr>
          <a:xfrm>
            <a:off x="6876029" y="3416317"/>
            <a:ext cx="2363500" cy="749514"/>
            <a:chOff x="614071" y="1431590"/>
            <a:chExt cx="1696671" cy="690986"/>
          </a:xfrm>
        </p:grpSpPr>
        <p:sp>
          <p:nvSpPr>
            <p:cNvPr id="292" name="Google Shape;292;p11"/>
            <p:cNvSpPr txBox="1"/>
            <p:nvPr/>
          </p:nvSpPr>
          <p:spPr>
            <a:xfrm>
              <a:off x="868338" y="1871501"/>
              <a:ext cx="1166203" cy="251075"/>
            </a:xfrm>
            <a:prstGeom prst="rect">
              <a:avLst/>
            </a:prstGeom>
            <a:noFill/>
            <a:ln>
              <a:noFill/>
            </a:ln>
          </p:spPr>
          <p:txBody>
            <a:bodyPr spcFirstLastPara="1" wrap="square" lIns="91425" tIns="45700" rIns="91425" bIns="45700" anchor="t" anchorCtr="0">
              <a:spAutoFit/>
            </a:bodyPr>
            <a:lstStyle/>
            <a:p>
              <a:pPr marL="0" marR="0" lvl="0" indent="0" algn="ctr" rtl="0">
                <a:lnSpc>
                  <a:spcPct val="130000"/>
                </a:lnSpc>
                <a:spcBef>
                  <a:spcPts val="0"/>
                </a:spcBef>
                <a:spcAft>
                  <a:spcPts val="0"/>
                </a:spcAft>
                <a:buNone/>
              </a:pPr>
              <a:r>
                <a:rPr lang="en-US" sz="900" b="0" i="0" u="none" strike="noStrike" cap="none" dirty="0">
                  <a:solidFill>
                    <a:srgbClr val="595959"/>
                  </a:solidFill>
                  <a:latin typeface="Cambria"/>
                  <a:ea typeface="Cambria"/>
                  <a:cs typeface="Cambria"/>
                  <a:sym typeface="Cambria"/>
                </a:rPr>
                <a:t>2593793</a:t>
              </a:r>
              <a:endParaRPr sz="900" b="0" i="0" u="none" strike="noStrike" cap="none" dirty="0">
                <a:solidFill>
                  <a:srgbClr val="595959"/>
                </a:solidFill>
                <a:latin typeface="Cambria"/>
                <a:ea typeface="Cambria"/>
                <a:cs typeface="Cambria"/>
                <a:sym typeface="Cambria"/>
              </a:endParaRPr>
            </a:p>
          </p:txBody>
        </p:sp>
        <p:grpSp>
          <p:nvGrpSpPr>
            <p:cNvPr id="293" name="Google Shape;293;p11"/>
            <p:cNvGrpSpPr/>
            <p:nvPr/>
          </p:nvGrpSpPr>
          <p:grpSpPr>
            <a:xfrm>
              <a:off x="614071" y="1431590"/>
              <a:ext cx="1696671" cy="505816"/>
              <a:chOff x="614071" y="1431590"/>
              <a:chExt cx="1696671" cy="505816"/>
            </a:xfrm>
          </p:grpSpPr>
          <p:cxnSp>
            <p:nvCxnSpPr>
              <p:cNvPr id="294" name="Google Shape;294;p11"/>
              <p:cNvCxnSpPr/>
              <p:nvPr/>
            </p:nvCxnSpPr>
            <p:spPr>
              <a:xfrm>
                <a:off x="1451440" y="1431590"/>
                <a:ext cx="0" cy="200492"/>
              </a:xfrm>
              <a:prstGeom prst="straightConnector1">
                <a:avLst/>
              </a:prstGeom>
              <a:noFill/>
              <a:ln w="9525" cap="flat" cmpd="sng">
                <a:solidFill>
                  <a:srgbClr val="7F7F7F"/>
                </a:solidFill>
                <a:prstDash val="solid"/>
                <a:round/>
                <a:headEnd type="oval" w="sm" len="sm"/>
                <a:tailEnd type="none" w="sm" len="sm"/>
              </a:ln>
            </p:spPr>
          </p:cxnSp>
          <p:sp>
            <p:nvSpPr>
              <p:cNvPr id="295" name="Google Shape;295;p11"/>
              <p:cNvSpPr txBox="1"/>
              <p:nvPr/>
            </p:nvSpPr>
            <p:spPr>
              <a:xfrm>
                <a:off x="614071" y="1596913"/>
                <a:ext cx="1696671" cy="340493"/>
              </a:xfrm>
              <a:prstGeom prst="rect">
                <a:avLst/>
              </a:prstGeom>
              <a:noFill/>
              <a:ln>
                <a:noFill/>
              </a:ln>
            </p:spPr>
            <p:txBody>
              <a:bodyPr spcFirstLastPara="1" wrap="square" lIns="91425" tIns="0" rIns="91425" bIns="0" anchor="t" anchorCtr="0">
                <a:spAutoFit/>
              </a:bodyPr>
              <a:lstStyle/>
              <a:p>
                <a:pPr marL="0" marR="0" lvl="0" indent="0" algn="ctr" rtl="0">
                  <a:lnSpc>
                    <a:spcPct val="150000"/>
                  </a:lnSpc>
                  <a:spcBef>
                    <a:spcPts val="0"/>
                  </a:spcBef>
                  <a:spcAft>
                    <a:spcPts val="0"/>
                  </a:spcAft>
                  <a:buClr>
                    <a:srgbClr val="595959"/>
                  </a:buClr>
                  <a:buSzPts val="1600"/>
                  <a:buFont typeface="Cambria"/>
                  <a:buNone/>
                </a:pPr>
                <a:r>
                  <a:rPr lang="en-US" sz="1600" b="0" i="0" u="none" strike="noStrike" cap="none" dirty="0" err="1">
                    <a:solidFill>
                      <a:srgbClr val="595959"/>
                    </a:solidFill>
                    <a:latin typeface="Cambria"/>
                    <a:ea typeface="Cambria"/>
                    <a:cs typeface="Cambria"/>
                    <a:sym typeface="Cambria"/>
                  </a:rPr>
                  <a:t>Rooyel</a:t>
                </a:r>
                <a:r>
                  <a:rPr lang="en-US" sz="1600" b="0" i="0" u="none" strike="noStrike" cap="none" dirty="0">
                    <a:solidFill>
                      <a:srgbClr val="595959"/>
                    </a:solidFill>
                    <a:latin typeface="Cambria"/>
                    <a:ea typeface="Cambria"/>
                    <a:cs typeface="Cambria"/>
                    <a:sym typeface="Cambria"/>
                  </a:rPr>
                  <a:t> Mukherjee</a:t>
                </a:r>
              </a:p>
            </p:txBody>
          </p:sp>
        </p:grpSp>
      </p:grpSp>
      <p:sp>
        <p:nvSpPr>
          <p:cNvPr id="301" name="Google Shape;301;p11"/>
          <p:cNvSpPr txBox="1"/>
          <p:nvPr/>
        </p:nvSpPr>
        <p:spPr>
          <a:xfrm>
            <a:off x="1654179" y="5917921"/>
            <a:ext cx="176311" cy="338706"/>
          </a:xfrm>
          <a:prstGeom prst="rect">
            <a:avLst/>
          </a:prstGeom>
          <a:noFill/>
          <a:ln>
            <a:noFill/>
          </a:ln>
        </p:spPr>
        <p:txBody>
          <a:bodyPr spcFirstLastPara="1" wrap="square" lIns="61100" tIns="30550" rIns="61100" bIns="30550" anchor="t" anchorCtr="0">
            <a:spAutoFit/>
          </a:bodyPr>
          <a:lstStyle/>
          <a:p>
            <a:pPr marL="0" marR="0" lvl="0" indent="0" algn="l" rtl="0">
              <a:lnSpc>
                <a:spcPct val="100000"/>
              </a:lnSpc>
              <a:spcBef>
                <a:spcPts val="0"/>
              </a:spcBef>
              <a:spcAft>
                <a:spcPts val="0"/>
              </a:spcAft>
              <a:buClr>
                <a:srgbClr val="000000"/>
              </a:buClr>
              <a:buSzPts val="1800"/>
              <a:buFont typeface="Cambria"/>
              <a:buNone/>
            </a:pPr>
            <a:r>
              <a:rPr lang="tr-TR" sz="1800" b="0" i="0" u="none" strike="noStrike" cap="none">
                <a:solidFill>
                  <a:srgbClr val="000000"/>
                </a:solidFill>
                <a:latin typeface="Cambria"/>
                <a:ea typeface="Cambria"/>
                <a:cs typeface="Cambria"/>
                <a:sym typeface="Cambria"/>
              </a:rPr>
              <a:t> </a:t>
            </a:r>
            <a:endParaRPr/>
          </a:p>
        </p:txBody>
      </p:sp>
    </p:spTree>
  </p:cSld>
  <p:clrMapOvr>
    <a:masterClrMapping/>
  </p:clrMapOvr>
  <p:transition spd="med">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16"/>
                                        </p:tgtEl>
                                        <p:attrNameLst>
                                          <p:attrName>style.visibility</p:attrName>
                                        </p:attrNameLst>
                                      </p:cBhvr>
                                      <p:to>
                                        <p:strVal val="visible"/>
                                      </p:to>
                                    </p:set>
                                    <p:animEffect transition="in" filter="fade">
                                      <p:cBhvr>
                                        <p:cTn id="7" dur="1000"/>
                                        <p:tgtEl>
                                          <p:spTgt spid="216"/>
                                        </p:tgtEl>
                                      </p:cBhvr>
                                    </p:animEffect>
                                  </p:childTnLst>
                                </p:cTn>
                              </p:par>
                            </p:childTnLst>
                          </p:cTn>
                        </p:par>
                        <p:par>
                          <p:cTn id="8" fill="hold">
                            <p:stCondLst>
                              <p:cond delay="1000"/>
                            </p:stCondLst>
                            <p:childTnLst>
                              <p:par>
                                <p:cTn id="9" presetID="2" presetClass="entr" presetSubtype="2" fill="hold" nodeType="afterEffect">
                                  <p:stCondLst>
                                    <p:cond delay="0"/>
                                  </p:stCondLst>
                                  <p:childTnLst>
                                    <p:set>
                                      <p:cBhvr>
                                        <p:cTn id="10" dur="1" fill="hold">
                                          <p:stCondLst>
                                            <p:cond delay="0"/>
                                          </p:stCondLst>
                                        </p:cTn>
                                        <p:tgtEl>
                                          <p:spTgt spid="217"/>
                                        </p:tgtEl>
                                        <p:attrNameLst>
                                          <p:attrName>style.visibility</p:attrName>
                                        </p:attrNameLst>
                                      </p:cBhvr>
                                      <p:to>
                                        <p:strVal val="visible"/>
                                      </p:to>
                                    </p:set>
                                    <p:anim calcmode="lin" valueType="num">
                                      <p:cBhvr additive="base">
                                        <p:cTn id="11" dur="1500"/>
                                        <p:tgtEl>
                                          <p:spTgt spid="217"/>
                                        </p:tgtEl>
                                        <p:attrNameLst>
                                          <p:attrName>ppt_x</p:attrName>
                                        </p:attrNameLst>
                                      </p:cBhvr>
                                      <p:tavLst>
                                        <p:tav tm="0">
                                          <p:val>
                                            <p:strVal val="#ppt_x+1"/>
                                          </p:val>
                                        </p:tav>
                                        <p:tav tm="100000">
                                          <p:val>
                                            <p:strVal val="#ppt_x"/>
                                          </p:val>
                                        </p:tav>
                                      </p:tavLst>
                                    </p:anim>
                                  </p:childTnLst>
                                </p:cTn>
                              </p:par>
                              <p:par>
                                <p:cTn id="12" presetID="2" presetClass="entr" presetSubtype="2" fill="hold" nodeType="withEffect">
                                  <p:stCondLst>
                                    <p:cond delay="200"/>
                                  </p:stCondLst>
                                  <p:childTnLst>
                                    <p:set>
                                      <p:cBhvr>
                                        <p:cTn id="13" dur="1" fill="hold">
                                          <p:stCondLst>
                                            <p:cond delay="0"/>
                                          </p:stCondLst>
                                        </p:cTn>
                                        <p:tgtEl>
                                          <p:spTgt spid="224"/>
                                        </p:tgtEl>
                                        <p:attrNameLst>
                                          <p:attrName>style.visibility</p:attrName>
                                        </p:attrNameLst>
                                      </p:cBhvr>
                                      <p:to>
                                        <p:strVal val="visible"/>
                                      </p:to>
                                    </p:set>
                                    <p:anim calcmode="lin" valueType="num">
                                      <p:cBhvr additive="base">
                                        <p:cTn id="14" dur="1500"/>
                                        <p:tgtEl>
                                          <p:spTgt spid="224"/>
                                        </p:tgtEl>
                                        <p:attrNameLst>
                                          <p:attrName>ppt_x</p:attrName>
                                        </p:attrNameLst>
                                      </p:cBhvr>
                                      <p:tavLst>
                                        <p:tav tm="0">
                                          <p:val>
                                            <p:strVal val="#ppt_x+1"/>
                                          </p:val>
                                        </p:tav>
                                        <p:tav tm="100000">
                                          <p:val>
                                            <p:strVal val="#ppt_x"/>
                                          </p:val>
                                        </p:tav>
                                      </p:tavLst>
                                    </p:anim>
                                  </p:childTnLst>
                                </p:cTn>
                              </p:par>
                              <p:par>
                                <p:cTn id="15" presetID="2" presetClass="entr" presetSubtype="2" fill="hold" nodeType="withEffect">
                                  <p:stCondLst>
                                    <p:cond delay="400"/>
                                  </p:stCondLst>
                                  <p:childTnLst>
                                    <p:set>
                                      <p:cBhvr>
                                        <p:cTn id="16" dur="1" fill="hold">
                                          <p:stCondLst>
                                            <p:cond delay="0"/>
                                          </p:stCondLst>
                                        </p:cTn>
                                        <p:tgtEl>
                                          <p:spTgt spid="231"/>
                                        </p:tgtEl>
                                        <p:attrNameLst>
                                          <p:attrName>style.visibility</p:attrName>
                                        </p:attrNameLst>
                                      </p:cBhvr>
                                      <p:to>
                                        <p:strVal val="visible"/>
                                      </p:to>
                                    </p:set>
                                    <p:anim calcmode="lin" valueType="num">
                                      <p:cBhvr additive="base">
                                        <p:cTn id="17" dur="1500"/>
                                        <p:tgtEl>
                                          <p:spTgt spid="231"/>
                                        </p:tgtEl>
                                        <p:attrNameLst>
                                          <p:attrName>ppt_x</p:attrName>
                                        </p:attrNameLst>
                                      </p:cBhvr>
                                      <p:tavLst>
                                        <p:tav tm="0">
                                          <p:val>
                                            <p:strVal val="#ppt_x+1"/>
                                          </p:val>
                                        </p:tav>
                                        <p:tav tm="100000">
                                          <p:val>
                                            <p:strVal val="#ppt_x"/>
                                          </p:val>
                                        </p:tav>
                                      </p:tavLst>
                                    </p:anim>
                                  </p:childTnLst>
                                </p:cTn>
                              </p:par>
                              <p:par>
                                <p:cTn id="18" presetID="2" presetClass="entr" presetSubtype="2" fill="hold" nodeType="withEffect">
                                  <p:stCondLst>
                                    <p:cond delay="600"/>
                                  </p:stCondLst>
                                  <p:childTnLst>
                                    <p:set>
                                      <p:cBhvr>
                                        <p:cTn id="19" dur="1" fill="hold">
                                          <p:stCondLst>
                                            <p:cond delay="0"/>
                                          </p:stCondLst>
                                        </p:cTn>
                                        <p:tgtEl>
                                          <p:spTgt spid="238"/>
                                        </p:tgtEl>
                                        <p:attrNameLst>
                                          <p:attrName>style.visibility</p:attrName>
                                        </p:attrNameLst>
                                      </p:cBhvr>
                                      <p:to>
                                        <p:strVal val="visible"/>
                                      </p:to>
                                    </p:set>
                                    <p:anim calcmode="lin" valueType="num">
                                      <p:cBhvr additive="base">
                                        <p:cTn id="20" dur="1500"/>
                                        <p:tgtEl>
                                          <p:spTgt spid="238"/>
                                        </p:tgtEl>
                                        <p:attrNameLst>
                                          <p:attrName>ppt_x</p:attrName>
                                        </p:attrNameLst>
                                      </p:cBhvr>
                                      <p:tavLst>
                                        <p:tav tm="0">
                                          <p:val>
                                            <p:strVal val="#ppt_x+1"/>
                                          </p:val>
                                        </p:tav>
                                        <p:tav tm="100000">
                                          <p:val>
                                            <p:strVal val="#ppt_x"/>
                                          </p:val>
                                        </p:tav>
                                      </p:tavLst>
                                    </p:anim>
                                  </p:childTnLst>
                                </p:cTn>
                              </p:par>
                              <p:par>
                                <p:cTn id="21" presetID="10" presetClass="entr" presetSubtype="0" fill="hold" nodeType="withEffect">
                                  <p:stCondLst>
                                    <p:cond delay="600"/>
                                  </p:stCondLst>
                                  <p:childTnLst>
                                    <p:set>
                                      <p:cBhvr>
                                        <p:cTn id="22" dur="1" fill="hold">
                                          <p:stCondLst>
                                            <p:cond delay="0"/>
                                          </p:stCondLst>
                                        </p:cTn>
                                        <p:tgtEl>
                                          <p:spTgt spid="271"/>
                                        </p:tgtEl>
                                        <p:attrNameLst>
                                          <p:attrName>style.visibility</p:attrName>
                                        </p:attrNameLst>
                                      </p:cBhvr>
                                      <p:to>
                                        <p:strVal val="visible"/>
                                      </p:to>
                                    </p:set>
                                    <p:animEffect transition="in" filter="fade">
                                      <p:cBhvr>
                                        <p:cTn id="23" dur="500"/>
                                        <p:tgtEl>
                                          <p:spTgt spid="271"/>
                                        </p:tgtEl>
                                      </p:cBhvr>
                                    </p:animEffect>
                                  </p:childTnLst>
                                </p:cTn>
                              </p:par>
                              <p:par>
                                <p:cTn id="24" presetID="10" presetClass="entr" presetSubtype="0" fill="hold" nodeType="withEffect">
                                  <p:stCondLst>
                                    <p:cond delay="800"/>
                                  </p:stCondLst>
                                  <p:childTnLst>
                                    <p:set>
                                      <p:cBhvr>
                                        <p:cTn id="25" dur="1" fill="hold">
                                          <p:stCondLst>
                                            <p:cond delay="0"/>
                                          </p:stCondLst>
                                        </p:cTn>
                                        <p:tgtEl>
                                          <p:spTgt spid="266"/>
                                        </p:tgtEl>
                                        <p:attrNameLst>
                                          <p:attrName>style.visibility</p:attrName>
                                        </p:attrNameLst>
                                      </p:cBhvr>
                                      <p:to>
                                        <p:strVal val="visible"/>
                                      </p:to>
                                    </p:set>
                                    <p:animEffect transition="in" filter="fade">
                                      <p:cBhvr>
                                        <p:cTn id="26" dur="500"/>
                                        <p:tgtEl>
                                          <p:spTgt spid="266"/>
                                        </p:tgtEl>
                                      </p:cBhvr>
                                    </p:animEffect>
                                  </p:childTnLst>
                                </p:cTn>
                              </p:par>
                              <p:par>
                                <p:cTn id="27" presetID="10" presetClass="entr" presetSubtype="0" fill="hold" nodeType="withEffect">
                                  <p:stCondLst>
                                    <p:cond delay="0"/>
                                  </p:stCondLst>
                                  <p:childTnLst>
                                    <p:set>
                                      <p:cBhvr>
                                        <p:cTn id="28" dur="1" fill="hold">
                                          <p:stCondLst>
                                            <p:cond delay="0"/>
                                          </p:stCondLst>
                                        </p:cTn>
                                        <p:tgtEl>
                                          <p:spTgt spid="286"/>
                                        </p:tgtEl>
                                        <p:attrNameLst>
                                          <p:attrName>style.visibility</p:attrName>
                                        </p:attrNameLst>
                                      </p:cBhvr>
                                      <p:to>
                                        <p:strVal val="visible"/>
                                      </p:to>
                                    </p:set>
                                    <p:animEffect transition="in" filter="fade">
                                      <p:cBhvr>
                                        <p:cTn id="29" dur="500"/>
                                        <p:tgtEl>
                                          <p:spTgt spid="286"/>
                                        </p:tgtEl>
                                      </p:cBhvr>
                                    </p:animEffect>
                                  </p:childTnLst>
                                </p:cTn>
                              </p:par>
                              <p:par>
                                <p:cTn id="30" presetID="10" presetClass="entr" presetSubtype="0" fill="hold" nodeType="withEffect">
                                  <p:stCondLst>
                                    <p:cond delay="300"/>
                                  </p:stCondLst>
                                  <p:childTnLst>
                                    <p:set>
                                      <p:cBhvr>
                                        <p:cTn id="31" dur="1" fill="hold">
                                          <p:stCondLst>
                                            <p:cond delay="0"/>
                                          </p:stCondLst>
                                        </p:cTn>
                                        <p:tgtEl>
                                          <p:spTgt spid="291"/>
                                        </p:tgtEl>
                                        <p:attrNameLst>
                                          <p:attrName>style.visibility</p:attrName>
                                        </p:attrNameLst>
                                      </p:cBhvr>
                                      <p:to>
                                        <p:strVal val="visible"/>
                                      </p:to>
                                    </p:set>
                                    <p:animEffect transition="in" filter="fade">
                                      <p:cBhvr>
                                        <p:cTn id="32" dur="500"/>
                                        <p:tgtEl>
                                          <p:spTgt spid="291"/>
                                        </p:tgtEl>
                                      </p:cBhvr>
                                    </p:animEffect>
                                  </p:childTnLst>
                                </p:cTn>
                              </p:par>
                            </p:childTnLst>
                          </p:cTn>
                        </p:par>
                        <p:par>
                          <p:cTn id="33" fill="hold">
                            <p:stCondLst>
                              <p:cond delay="3100"/>
                            </p:stCondLst>
                            <p:childTnLst>
                              <p:par>
                                <p:cTn id="34" presetID="10" presetClass="entr" presetSubtype="0" fill="hold" nodeType="afterEffect">
                                  <p:stCondLst>
                                    <p:cond delay="0"/>
                                  </p:stCondLst>
                                  <p:childTnLst>
                                    <p:set>
                                      <p:cBhvr>
                                        <p:cTn id="35" dur="1" fill="hold">
                                          <p:stCondLst>
                                            <p:cond delay="0"/>
                                          </p:stCondLst>
                                        </p:cTn>
                                        <p:tgtEl>
                                          <p:spTgt spid="301"/>
                                        </p:tgtEl>
                                        <p:attrNameLst>
                                          <p:attrName>style.visibility</p:attrName>
                                        </p:attrNameLst>
                                      </p:cBhvr>
                                      <p:to>
                                        <p:strVal val="visible"/>
                                      </p:to>
                                    </p:set>
                                    <p:animEffect transition="in" filter="fade">
                                      <p:cBhvr>
                                        <p:cTn id="36" dur="500"/>
                                        <p:tgtEl>
                                          <p:spTgt spid="3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F7253C8B-DF2B-F94F-BDD1-EC1757178F05}"/>
              </a:ext>
            </a:extLst>
          </p:cNvPr>
          <p:cNvSpPr txBox="1"/>
          <p:nvPr/>
        </p:nvSpPr>
        <p:spPr>
          <a:xfrm>
            <a:off x="441702" y="77492"/>
            <a:ext cx="2727701" cy="307777"/>
          </a:xfrm>
          <a:prstGeom prst="rect">
            <a:avLst/>
          </a:prstGeom>
          <a:noFill/>
        </p:spPr>
        <p:txBody>
          <a:bodyPr wrap="square" rtlCol="0">
            <a:spAutoFit/>
          </a:bodyPr>
          <a:lstStyle/>
          <a:p>
            <a:r>
              <a:rPr lang="en-US" b="1" dirty="0">
                <a:latin typeface="Georgia" panose="02040502050405020303" pitchFamily="18" charset="0"/>
              </a:rPr>
              <a:t>User Dashboard :</a:t>
            </a:r>
            <a:endParaRPr lang="en-IN" b="1" dirty="0">
              <a:latin typeface="Georgia" panose="02040502050405020303" pitchFamily="18" charset="0"/>
            </a:endParaRPr>
          </a:p>
        </p:txBody>
      </p:sp>
      <p:pic>
        <p:nvPicPr>
          <p:cNvPr id="4" name="Picture 3">
            <a:extLst>
              <a:ext uri="{FF2B5EF4-FFF2-40B4-BE49-F238E27FC236}">
                <a16:creationId xmlns:a16="http://schemas.microsoft.com/office/drawing/2014/main" id="{367267BB-F532-8A76-8931-9865D2D2560D}"/>
              </a:ext>
            </a:extLst>
          </p:cNvPr>
          <p:cNvPicPr>
            <a:picLocks noChangeAspect="1"/>
          </p:cNvPicPr>
          <p:nvPr/>
        </p:nvPicPr>
        <p:blipFill>
          <a:blip r:embed="rId2"/>
          <a:stretch>
            <a:fillRect/>
          </a:stretch>
        </p:blipFill>
        <p:spPr>
          <a:xfrm>
            <a:off x="282844" y="503696"/>
            <a:ext cx="8578312" cy="4299196"/>
          </a:xfrm>
          <a:prstGeom prst="rect">
            <a:avLst/>
          </a:prstGeom>
        </p:spPr>
      </p:pic>
    </p:spTree>
    <p:extLst>
      <p:ext uri="{BB962C8B-B14F-4D97-AF65-F5344CB8AC3E}">
        <p14:creationId xmlns:p14="http://schemas.microsoft.com/office/powerpoint/2010/main" val="1780629672"/>
      </p:ext>
    </p:extLst>
  </p:cSld>
  <p:clrMapOvr>
    <a:masterClrMapping/>
  </p:clrMapOvr>
  <p:transition spd="med">
    <p:fade thruBlk="1"/>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F7253C8B-DF2B-F94F-BDD1-EC1757178F05}"/>
              </a:ext>
            </a:extLst>
          </p:cNvPr>
          <p:cNvSpPr txBox="1"/>
          <p:nvPr/>
        </p:nvSpPr>
        <p:spPr>
          <a:xfrm>
            <a:off x="441702" y="77492"/>
            <a:ext cx="2727701" cy="307777"/>
          </a:xfrm>
          <a:prstGeom prst="rect">
            <a:avLst/>
          </a:prstGeom>
          <a:noFill/>
        </p:spPr>
        <p:txBody>
          <a:bodyPr wrap="square" rtlCol="0">
            <a:spAutoFit/>
          </a:bodyPr>
          <a:lstStyle/>
          <a:p>
            <a:r>
              <a:rPr lang="en-US" b="1" dirty="0">
                <a:latin typeface="Georgia" panose="02040502050405020303" pitchFamily="18" charset="0"/>
              </a:rPr>
              <a:t>Search Car by Model:</a:t>
            </a:r>
            <a:endParaRPr lang="en-IN" b="1" dirty="0">
              <a:latin typeface="Georgia" panose="02040502050405020303" pitchFamily="18" charset="0"/>
            </a:endParaRPr>
          </a:p>
        </p:txBody>
      </p:sp>
      <p:pic>
        <p:nvPicPr>
          <p:cNvPr id="3" name="Picture 2">
            <a:extLst>
              <a:ext uri="{FF2B5EF4-FFF2-40B4-BE49-F238E27FC236}">
                <a16:creationId xmlns:a16="http://schemas.microsoft.com/office/drawing/2014/main" id="{98108DD0-3795-9E9A-735F-B0043B34E285}"/>
              </a:ext>
            </a:extLst>
          </p:cNvPr>
          <p:cNvPicPr>
            <a:picLocks noChangeAspect="1"/>
          </p:cNvPicPr>
          <p:nvPr/>
        </p:nvPicPr>
        <p:blipFill>
          <a:blip r:embed="rId2"/>
          <a:stretch>
            <a:fillRect/>
          </a:stretch>
        </p:blipFill>
        <p:spPr>
          <a:xfrm>
            <a:off x="244098" y="464949"/>
            <a:ext cx="8655804" cy="4507645"/>
          </a:xfrm>
          <a:prstGeom prst="rect">
            <a:avLst/>
          </a:prstGeom>
        </p:spPr>
      </p:pic>
    </p:spTree>
    <p:extLst>
      <p:ext uri="{BB962C8B-B14F-4D97-AF65-F5344CB8AC3E}">
        <p14:creationId xmlns:p14="http://schemas.microsoft.com/office/powerpoint/2010/main" val="234858730"/>
      </p:ext>
    </p:extLst>
  </p:cSld>
  <p:clrMapOvr>
    <a:masterClrMapping/>
  </p:clrMapOvr>
  <p:transition spd="med">
    <p:fade thruBlk="1"/>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1BCE49-5418-6256-1659-39517F2C6C28}"/>
              </a:ext>
            </a:extLst>
          </p:cNvPr>
          <p:cNvSpPr>
            <a:spLocks noGrp="1"/>
          </p:cNvSpPr>
          <p:nvPr>
            <p:ph type="title"/>
          </p:nvPr>
        </p:nvSpPr>
        <p:spPr>
          <a:xfrm>
            <a:off x="0" y="190253"/>
            <a:ext cx="8984166" cy="857250"/>
          </a:xfrm>
        </p:spPr>
        <p:txBody>
          <a:bodyPr/>
          <a:lstStyle/>
          <a:p>
            <a:r>
              <a:rPr lang="en-IN" altLang="en-US" sz="4000" b="1" dirty="0">
                <a:latin typeface="Georgia" panose="02040502050405020303" pitchFamily="18" charset="0"/>
              </a:rPr>
              <a:t>View Details of Car and Booking:</a:t>
            </a:r>
            <a:endParaRPr lang="en-IN" sz="4000" b="1" dirty="0">
              <a:latin typeface="Georgia" panose="02040502050405020303" pitchFamily="18" charset="0"/>
            </a:endParaRPr>
          </a:p>
        </p:txBody>
      </p:sp>
      <p:sp>
        <p:nvSpPr>
          <p:cNvPr id="5" name="TextBox 4">
            <a:extLst>
              <a:ext uri="{FF2B5EF4-FFF2-40B4-BE49-F238E27FC236}">
                <a16:creationId xmlns:a16="http://schemas.microsoft.com/office/drawing/2014/main" id="{54C14A84-4375-4874-489C-A2162169FD70}"/>
              </a:ext>
            </a:extLst>
          </p:cNvPr>
          <p:cNvSpPr txBox="1"/>
          <p:nvPr/>
        </p:nvSpPr>
        <p:spPr>
          <a:xfrm>
            <a:off x="414784" y="1381869"/>
            <a:ext cx="8314431" cy="2713948"/>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1600" dirty="0">
                <a:latin typeface="Georgia" panose="02040502050405020303" pitchFamily="18" charset="0"/>
              </a:rPr>
              <a:t>In this scenario renting a car, after clicking on view details they should see information such as the year of the car, odometer readings, cost per kilometer, and car type. </a:t>
            </a:r>
          </a:p>
          <a:p>
            <a:pPr marL="342900" indent="-342900">
              <a:lnSpc>
                <a:spcPct val="150000"/>
              </a:lnSpc>
              <a:buFont typeface="Arial" panose="020B0604020202020204" pitchFamily="34" charset="0"/>
              <a:buChar char="•"/>
            </a:pPr>
            <a:r>
              <a:rPr lang="en-US" sz="1600" dirty="0">
                <a:latin typeface="Georgia" panose="02040502050405020303" pitchFamily="18" charset="0"/>
              </a:rPr>
              <a:t>When the customer books the car, they need to provide the starting date to rent a car and the ending date of the car rental. The system should also display the odometer starting reading to the customer. After entering all the necessary details, the customer should be able to Book the car.</a:t>
            </a:r>
            <a:endParaRPr lang="en-IN" sz="1600" dirty="0">
              <a:latin typeface="Georgia" panose="02040502050405020303" pitchFamily="18" charset="0"/>
            </a:endParaRPr>
          </a:p>
          <a:p>
            <a:pPr marL="285750" lvl="0" indent="-285750" algn="just">
              <a:lnSpc>
                <a:spcPct val="150000"/>
              </a:lnSpc>
              <a:buFont typeface="Arial" panose="020B0604020202020204" pitchFamily="34" charset="0"/>
              <a:buChar char="•"/>
            </a:pPr>
            <a:endParaRPr lang="en-US" sz="2000" b="0" i="0" u="none" strike="noStrike" cap="none" dirty="0">
              <a:solidFill>
                <a:srgbClr val="595959"/>
              </a:solidFill>
              <a:latin typeface="Georgia" panose="02040502050405020303" pitchFamily="18" charset="0"/>
              <a:ea typeface="Cambria"/>
              <a:cs typeface="Times New Roman" panose="02020603050405020304" pitchFamily="18" charset="0"/>
              <a:sym typeface="Cambria"/>
            </a:endParaRPr>
          </a:p>
        </p:txBody>
      </p:sp>
    </p:spTree>
    <p:extLst>
      <p:ext uri="{BB962C8B-B14F-4D97-AF65-F5344CB8AC3E}">
        <p14:creationId xmlns:p14="http://schemas.microsoft.com/office/powerpoint/2010/main" val="1445618347"/>
      </p:ext>
    </p:extLst>
  </p:cSld>
  <p:clrMapOvr>
    <a:masterClrMapping/>
  </p:clrMapOvr>
  <p:transition spd="med">
    <p:fade thruBlk="1"/>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F7253C8B-DF2B-F94F-BDD1-EC1757178F05}"/>
              </a:ext>
            </a:extLst>
          </p:cNvPr>
          <p:cNvSpPr txBox="1"/>
          <p:nvPr/>
        </p:nvSpPr>
        <p:spPr>
          <a:xfrm>
            <a:off x="340962" y="77492"/>
            <a:ext cx="3448373" cy="307777"/>
          </a:xfrm>
          <a:prstGeom prst="rect">
            <a:avLst/>
          </a:prstGeom>
          <a:noFill/>
        </p:spPr>
        <p:txBody>
          <a:bodyPr wrap="square" rtlCol="0">
            <a:spAutoFit/>
          </a:bodyPr>
          <a:lstStyle/>
          <a:p>
            <a:r>
              <a:rPr lang="en-IN" altLang="en-US" b="1" dirty="0">
                <a:latin typeface="Georgia" panose="02040502050405020303" pitchFamily="18" charset="0"/>
              </a:rPr>
              <a:t>View Details of Car and Booking:</a:t>
            </a:r>
            <a:endParaRPr lang="en-IN" b="1" dirty="0">
              <a:latin typeface="Georgia" panose="02040502050405020303" pitchFamily="18" charset="0"/>
            </a:endParaRPr>
          </a:p>
        </p:txBody>
      </p:sp>
      <p:pic>
        <p:nvPicPr>
          <p:cNvPr id="4" name="Picture 3">
            <a:extLst>
              <a:ext uri="{FF2B5EF4-FFF2-40B4-BE49-F238E27FC236}">
                <a16:creationId xmlns:a16="http://schemas.microsoft.com/office/drawing/2014/main" id="{E38B48AA-4595-5F4E-074C-B3747647C828}"/>
              </a:ext>
            </a:extLst>
          </p:cNvPr>
          <p:cNvPicPr>
            <a:picLocks noChangeAspect="1"/>
          </p:cNvPicPr>
          <p:nvPr/>
        </p:nvPicPr>
        <p:blipFill>
          <a:blip r:embed="rId2"/>
          <a:stretch>
            <a:fillRect/>
          </a:stretch>
        </p:blipFill>
        <p:spPr>
          <a:xfrm>
            <a:off x="340962" y="385269"/>
            <a:ext cx="8462075" cy="4622499"/>
          </a:xfrm>
          <a:prstGeom prst="rect">
            <a:avLst/>
          </a:prstGeom>
        </p:spPr>
      </p:pic>
    </p:spTree>
    <p:extLst>
      <p:ext uri="{BB962C8B-B14F-4D97-AF65-F5344CB8AC3E}">
        <p14:creationId xmlns:p14="http://schemas.microsoft.com/office/powerpoint/2010/main" val="4077901293"/>
      </p:ext>
    </p:extLst>
  </p:cSld>
  <p:clrMapOvr>
    <a:masterClrMapping/>
  </p:clrMapOvr>
  <p:transition spd="med">
    <p:fade thruBlk="1"/>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F7253C8B-DF2B-F94F-BDD1-EC1757178F05}"/>
              </a:ext>
            </a:extLst>
          </p:cNvPr>
          <p:cNvSpPr txBox="1"/>
          <p:nvPr/>
        </p:nvSpPr>
        <p:spPr>
          <a:xfrm>
            <a:off x="205352" y="92990"/>
            <a:ext cx="3448373" cy="307777"/>
          </a:xfrm>
          <a:prstGeom prst="rect">
            <a:avLst/>
          </a:prstGeom>
          <a:noFill/>
        </p:spPr>
        <p:txBody>
          <a:bodyPr wrap="square" rtlCol="0">
            <a:spAutoFit/>
          </a:bodyPr>
          <a:lstStyle/>
          <a:p>
            <a:r>
              <a:rPr lang="en-US" b="1" dirty="0">
                <a:latin typeface="Georgia" panose="02040502050405020303" pitchFamily="18" charset="0"/>
              </a:rPr>
              <a:t>User Rentals:</a:t>
            </a:r>
            <a:endParaRPr lang="en-IN" b="1" dirty="0">
              <a:latin typeface="Georgia" panose="02040502050405020303" pitchFamily="18" charset="0"/>
            </a:endParaRPr>
          </a:p>
        </p:txBody>
      </p:sp>
      <p:pic>
        <p:nvPicPr>
          <p:cNvPr id="3" name="Picture 2">
            <a:extLst>
              <a:ext uri="{FF2B5EF4-FFF2-40B4-BE49-F238E27FC236}">
                <a16:creationId xmlns:a16="http://schemas.microsoft.com/office/drawing/2014/main" id="{8E339498-39DB-56AC-C20A-EB7CCC44CF03}"/>
              </a:ext>
            </a:extLst>
          </p:cNvPr>
          <p:cNvPicPr>
            <a:picLocks noChangeAspect="1"/>
          </p:cNvPicPr>
          <p:nvPr/>
        </p:nvPicPr>
        <p:blipFill>
          <a:blip r:embed="rId2"/>
          <a:stretch>
            <a:fillRect/>
          </a:stretch>
        </p:blipFill>
        <p:spPr>
          <a:xfrm>
            <a:off x="205352" y="511442"/>
            <a:ext cx="8733295" cy="4473683"/>
          </a:xfrm>
          <a:prstGeom prst="rect">
            <a:avLst/>
          </a:prstGeom>
        </p:spPr>
      </p:pic>
    </p:spTree>
    <p:extLst>
      <p:ext uri="{BB962C8B-B14F-4D97-AF65-F5344CB8AC3E}">
        <p14:creationId xmlns:p14="http://schemas.microsoft.com/office/powerpoint/2010/main" val="1795397011"/>
      </p:ext>
    </p:extLst>
  </p:cSld>
  <p:clrMapOvr>
    <a:masterClrMapping/>
  </p:clrMapOvr>
  <p:transition spd="med">
    <p:fade thruBlk="1"/>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F7253C8B-DF2B-F94F-BDD1-EC1757178F05}"/>
              </a:ext>
            </a:extLst>
          </p:cNvPr>
          <p:cNvSpPr txBox="1"/>
          <p:nvPr/>
        </p:nvSpPr>
        <p:spPr>
          <a:xfrm>
            <a:off x="174356" y="19983"/>
            <a:ext cx="3448373" cy="307777"/>
          </a:xfrm>
          <a:prstGeom prst="rect">
            <a:avLst/>
          </a:prstGeom>
          <a:noFill/>
        </p:spPr>
        <p:txBody>
          <a:bodyPr wrap="square" rtlCol="0">
            <a:spAutoFit/>
          </a:bodyPr>
          <a:lstStyle/>
          <a:p>
            <a:r>
              <a:rPr lang="en-US" b="1" dirty="0">
                <a:latin typeface="Georgia" panose="02040502050405020303" pitchFamily="18" charset="0"/>
              </a:rPr>
              <a:t>User Profile:</a:t>
            </a:r>
            <a:endParaRPr lang="en-IN" b="1" dirty="0">
              <a:latin typeface="Georgia" panose="02040502050405020303" pitchFamily="18" charset="0"/>
            </a:endParaRPr>
          </a:p>
        </p:txBody>
      </p:sp>
      <p:pic>
        <p:nvPicPr>
          <p:cNvPr id="4" name="Picture 3">
            <a:extLst>
              <a:ext uri="{FF2B5EF4-FFF2-40B4-BE49-F238E27FC236}">
                <a16:creationId xmlns:a16="http://schemas.microsoft.com/office/drawing/2014/main" id="{F29EDEAF-C662-6A4C-1142-C4140AD6DD0F}"/>
              </a:ext>
            </a:extLst>
          </p:cNvPr>
          <p:cNvPicPr>
            <a:picLocks noChangeAspect="1"/>
          </p:cNvPicPr>
          <p:nvPr/>
        </p:nvPicPr>
        <p:blipFill>
          <a:blip r:embed="rId2"/>
          <a:stretch>
            <a:fillRect/>
          </a:stretch>
        </p:blipFill>
        <p:spPr>
          <a:xfrm>
            <a:off x="174356" y="488197"/>
            <a:ext cx="8795288" cy="4481431"/>
          </a:xfrm>
          <a:prstGeom prst="rect">
            <a:avLst/>
          </a:prstGeom>
        </p:spPr>
      </p:pic>
    </p:spTree>
    <p:extLst>
      <p:ext uri="{BB962C8B-B14F-4D97-AF65-F5344CB8AC3E}">
        <p14:creationId xmlns:p14="http://schemas.microsoft.com/office/powerpoint/2010/main" val="3667267944"/>
      </p:ext>
    </p:extLst>
  </p:cSld>
  <p:clrMapOvr>
    <a:masterClrMapping/>
  </p:clrMapOvr>
  <p:transition spd="med">
    <p:fade thruBlk="1"/>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F7253C8B-DF2B-F94F-BDD1-EC1757178F05}"/>
              </a:ext>
            </a:extLst>
          </p:cNvPr>
          <p:cNvSpPr txBox="1"/>
          <p:nvPr/>
        </p:nvSpPr>
        <p:spPr>
          <a:xfrm>
            <a:off x="116237" y="85241"/>
            <a:ext cx="3448373" cy="307777"/>
          </a:xfrm>
          <a:prstGeom prst="rect">
            <a:avLst/>
          </a:prstGeom>
          <a:noFill/>
        </p:spPr>
        <p:txBody>
          <a:bodyPr wrap="square" rtlCol="0">
            <a:spAutoFit/>
          </a:bodyPr>
          <a:lstStyle/>
          <a:p>
            <a:r>
              <a:rPr lang="en-US" b="1" dirty="0">
                <a:latin typeface="Georgia" panose="02040502050405020303" pitchFamily="18" charset="0"/>
              </a:rPr>
              <a:t>Change Password For User:</a:t>
            </a:r>
            <a:endParaRPr lang="en-IN" b="1" dirty="0">
              <a:latin typeface="Georgia" panose="02040502050405020303" pitchFamily="18" charset="0"/>
            </a:endParaRPr>
          </a:p>
        </p:txBody>
      </p:sp>
      <p:pic>
        <p:nvPicPr>
          <p:cNvPr id="3" name="Picture 2">
            <a:extLst>
              <a:ext uri="{FF2B5EF4-FFF2-40B4-BE49-F238E27FC236}">
                <a16:creationId xmlns:a16="http://schemas.microsoft.com/office/drawing/2014/main" id="{0F8FA3AC-B8BE-E937-3661-DFCEF88765D5}"/>
              </a:ext>
            </a:extLst>
          </p:cNvPr>
          <p:cNvPicPr>
            <a:picLocks noChangeAspect="1"/>
          </p:cNvPicPr>
          <p:nvPr/>
        </p:nvPicPr>
        <p:blipFill>
          <a:blip r:embed="rId2"/>
          <a:stretch>
            <a:fillRect/>
          </a:stretch>
        </p:blipFill>
        <p:spPr>
          <a:xfrm>
            <a:off x="116237" y="393018"/>
            <a:ext cx="8911525" cy="4618928"/>
          </a:xfrm>
          <a:prstGeom prst="rect">
            <a:avLst/>
          </a:prstGeom>
        </p:spPr>
      </p:pic>
    </p:spTree>
    <p:extLst>
      <p:ext uri="{BB962C8B-B14F-4D97-AF65-F5344CB8AC3E}">
        <p14:creationId xmlns:p14="http://schemas.microsoft.com/office/powerpoint/2010/main" val="3492421279"/>
      </p:ext>
    </p:extLst>
  </p:cSld>
  <p:clrMapOvr>
    <a:masterClrMapping/>
  </p:clrMapOvr>
  <p:transition spd="med">
    <p:fade thruBlk="1"/>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BFE33F3-AA11-8DE4-91CC-E49039B31F99}"/>
              </a:ext>
            </a:extLst>
          </p:cNvPr>
          <p:cNvPicPr>
            <a:picLocks noChangeAspect="1"/>
          </p:cNvPicPr>
          <p:nvPr/>
        </p:nvPicPr>
        <p:blipFill>
          <a:blip r:embed="rId2"/>
          <a:stretch>
            <a:fillRect/>
          </a:stretch>
        </p:blipFill>
        <p:spPr>
          <a:xfrm>
            <a:off x="232474" y="550190"/>
            <a:ext cx="8810786" cy="4454612"/>
          </a:xfrm>
          <a:prstGeom prst="rect">
            <a:avLst/>
          </a:prstGeom>
        </p:spPr>
      </p:pic>
      <p:sp>
        <p:nvSpPr>
          <p:cNvPr id="8" name="TextBox 7">
            <a:extLst>
              <a:ext uri="{FF2B5EF4-FFF2-40B4-BE49-F238E27FC236}">
                <a16:creationId xmlns:a16="http://schemas.microsoft.com/office/drawing/2014/main" id="{BB8E6466-7D86-485C-B95D-A7A0CC728E51}"/>
              </a:ext>
            </a:extLst>
          </p:cNvPr>
          <p:cNvSpPr txBox="1"/>
          <p:nvPr/>
        </p:nvSpPr>
        <p:spPr>
          <a:xfrm>
            <a:off x="464949" y="108488"/>
            <a:ext cx="4215539" cy="307777"/>
          </a:xfrm>
          <a:prstGeom prst="rect">
            <a:avLst/>
          </a:prstGeom>
          <a:noFill/>
        </p:spPr>
        <p:txBody>
          <a:bodyPr wrap="square" rtlCol="0">
            <a:spAutoFit/>
          </a:bodyPr>
          <a:lstStyle/>
          <a:p>
            <a:r>
              <a:rPr lang="en-US" b="1" dirty="0">
                <a:latin typeface="Georgia" panose="02040502050405020303" pitchFamily="18" charset="0"/>
              </a:rPr>
              <a:t>Confirm New Password:</a:t>
            </a:r>
            <a:endParaRPr lang="en-IN" b="1" dirty="0">
              <a:latin typeface="Georgia" panose="02040502050405020303" pitchFamily="18" charset="0"/>
            </a:endParaRPr>
          </a:p>
        </p:txBody>
      </p:sp>
    </p:spTree>
    <p:extLst>
      <p:ext uri="{BB962C8B-B14F-4D97-AF65-F5344CB8AC3E}">
        <p14:creationId xmlns:p14="http://schemas.microsoft.com/office/powerpoint/2010/main" val="824427860"/>
      </p:ext>
    </p:extLst>
  </p:cSld>
  <p:clrMapOvr>
    <a:masterClrMapping/>
  </p:clrMapOvr>
  <p:transition spd="med">
    <p:fade thruBlk="1"/>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F7253C8B-DF2B-F94F-BDD1-EC1757178F05}"/>
              </a:ext>
            </a:extLst>
          </p:cNvPr>
          <p:cNvSpPr txBox="1"/>
          <p:nvPr/>
        </p:nvSpPr>
        <p:spPr>
          <a:xfrm>
            <a:off x="441702" y="77492"/>
            <a:ext cx="3448373" cy="307777"/>
          </a:xfrm>
          <a:prstGeom prst="rect">
            <a:avLst/>
          </a:prstGeom>
          <a:noFill/>
        </p:spPr>
        <p:txBody>
          <a:bodyPr wrap="square" rtlCol="0">
            <a:spAutoFit/>
          </a:bodyPr>
          <a:lstStyle/>
          <a:p>
            <a:r>
              <a:rPr lang="en-US" b="1" dirty="0">
                <a:latin typeface="Georgia" panose="02040502050405020303" pitchFamily="18" charset="0"/>
              </a:rPr>
              <a:t>New Password Validation:</a:t>
            </a:r>
            <a:endParaRPr lang="en-IN" b="1" dirty="0">
              <a:latin typeface="Georgia" panose="02040502050405020303" pitchFamily="18" charset="0"/>
            </a:endParaRPr>
          </a:p>
        </p:txBody>
      </p:sp>
      <p:pic>
        <p:nvPicPr>
          <p:cNvPr id="4" name="Picture 3">
            <a:extLst>
              <a:ext uri="{FF2B5EF4-FFF2-40B4-BE49-F238E27FC236}">
                <a16:creationId xmlns:a16="http://schemas.microsoft.com/office/drawing/2014/main" id="{F29FAEA1-8F46-9973-EC17-26A096D6530D}"/>
              </a:ext>
            </a:extLst>
          </p:cNvPr>
          <p:cNvPicPr>
            <a:picLocks noChangeAspect="1"/>
          </p:cNvPicPr>
          <p:nvPr/>
        </p:nvPicPr>
        <p:blipFill>
          <a:blip r:embed="rId2"/>
          <a:stretch>
            <a:fillRect/>
          </a:stretch>
        </p:blipFill>
        <p:spPr>
          <a:xfrm>
            <a:off x="232474" y="449451"/>
            <a:ext cx="8679051" cy="4476648"/>
          </a:xfrm>
          <a:prstGeom prst="rect">
            <a:avLst/>
          </a:prstGeom>
        </p:spPr>
      </p:pic>
    </p:spTree>
    <p:extLst>
      <p:ext uri="{BB962C8B-B14F-4D97-AF65-F5344CB8AC3E}">
        <p14:creationId xmlns:p14="http://schemas.microsoft.com/office/powerpoint/2010/main" val="1563027834"/>
      </p:ext>
    </p:extLst>
  </p:cSld>
  <p:clrMapOvr>
    <a:masterClrMapping/>
  </p:clrMapOvr>
  <p:transition spd="med">
    <p:fade thruBlk="1"/>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8"/>
        <p:cNvGrpSpPr/>
        <p:nvPr/>
      </p:nvGrpSpPr>
      <p:grpSpPr>
        <a:xfrm>
          <a:off x="0" y="0"/>
          <a:ext cx="0" cy="0"/>
          <a:chOff x="0" y="0"/>
          <a:chExt cx="0" cy="0"/>
        </a:xfrm>
      </p:grpSpPr>
      <p:pic>
        <p:nvPicPr>
          <p:cNvPr id="39" name="Google Shape;39;p7"/>
          <p:cNvPicPr preferRelativeResize="0"/>
          <p:nvPr/>
        </p:nvPicPr>
        <p:blipFill>
          <a:blip r:embed="rId3"/>
          <a:srcRect/>
          <a:stretch/>
        </p:blipFill>
        <p:spPr>
          <a:xfrm>
            <a:off x="0" y="2743"/>
            <a:ext cx="9144000" cy="5140757"/>
          </a:xfrm>
          <a:prstGeom prst="rect">
            <a:avLst/>
          </a:prstGeom>
          <a:noFill/>
          <a:ln>
            <a:noFill/>
          </a:ln>
        </p:spPr>
      </p:pic>
      <p:sp>
        <p:nvSpPr>
          <p:cNvPr id="40" name="Google Shape;40;p7"/>
          <p:cNvSpPr txBox="1"/>
          <p:nvPr/>
        </p:nvSpPr>
        <p:spPr>
          <a:xfrm>
            <a:off x="795454" y="402648"/>
            <a:ext cx="8348546" cy="83095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800" b="1" dirty="0">
                <a:solidFill>
                  <a:schemeClr val="lt1"/>
                </a:solidFill>
                <a:latin typeface="Cambria"/>
                <a:ea typeface="Cambria"/>
                <a:cs typeface="Cambria"/>
                <a:sym typeface="Cambria"/>
              </a:rPr>
              <a:t>API Testing using Postman</a:t>
            </a:r>
            <a:endParaRPr sz="4800" b="1" dirty="0">
              <a:solidFill>
                <a:schemeClr val="lt1"/>
              </a:solidFill>
              <a:latin typeface="Cambria"/>
              <a:ea typeface="Cambria"/>
              <a:cs typeface="Cambria"/>
              <a:sym typeface="Cambria"/>
            </a:endParaRPr>
          </a:p>
        </p:txBody>
      </p:sp>
    </p:spTree>
    <p:extLst>
      <p:ext uri="{BB962C8B-B14F-4D97-AF65-F5344CB8AC3E}">
        <p14:creationId xmlns:p14="http://schemas.microsoft.com/office/powerpoint/2010/main" val="1279417777"/>
      </p:ext>
    </p:extLst>
  </p:cSld>
  <p:clrMapOvr>
    <a:masterClrMapping/>
  </p:clrMapOvr>
  <p:transition spd="med">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1000"/>
                                        <p:tgtEl>
                                          <p:spTgt spid="39"/>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40"/>
                                        </p:tgtEl>
                                        <p:attrNameLst>
                                          <p:attrName>style.visibility</p:attrName>
                                        </p:attrNameLst>
                                      </p:cBhvr>
                                      <p:to>
                                        <p:strVal val="visible"/>
                                      </p:to>
                                    </p:set>
                                    <p:animEffect transition="in" filter="fade">
                                      <p:cBhvr>
                                        <p:cTn id="11"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7"/>
        <p:cNvGrpSpPr/>
        <p:nvPr/>
      </p:nvGrpSpPr>
      <p:grpSpPr>
        <a:xfrm>
          <a:off x="0" y="0"/>
          <a:ext cx="0" cy="0"/>
          <a:chOff x="0" y="0"/>
          <a:chExt cx="0" cy="0"/>
        </a:xfrm>
      </p:grpSpPr>
      <p:grpSp>
        <p:nvGrpSpPr>
          <p:cNvPr id="48" name="Google Shape;48;p8"/>
          <p:cNvGrpSpPr/>
          <p:nvPr/>
        </p:nvGrpSpPr>
        <p:grpSpPr>
          <a:xfrm>
            <a:off x="3430324" y="-1100658"/>
            <a:ext cx="2352980" cy="2352980"/>
            <a:chOff x="304800" y="673100"/>
            <a:chExt cx="4000500" cy="4000500"/>
          </a:xfrm>
        </p:grpSpPr>
        <p:sp>
          <p:nvSpPr>
            <p:cNvPr id="49" name="Google Shape;49;p8"/>
            <p:cNvSpPr/>
            <p:nvPr/>
          </p:nvSpPr>
          <p:spPr>
            <a:xfrm>
              <a:off x="304800" y="673100"/>
              <a:ext cx="4000500" cy="4000500"/>
            </a:xfrm>
            <a:prstGeom prst="donut">
              <a:avLst>
                <a:gd name="adj" fmla="val 4879"/>
              </a:avLst>
            </a:prstGeom>
            <a:gradFill>
              <a:gsLst>
                <a:gs pos="0">
                  <a:schemeClr val="lt1"/>
                </a:gs>
                <a:gs pos="55000">
                  <a:srgbClr val="F2F2F2"/>
                </a:gs>
                <a:gs pos="100000">
                  <a:srgbClr val="A5A5A5"/>
                </a:gs>
              </a:gsLst>
              <a:lin ang="8100000" scaled="0"/>
            </a:gradFill>
            <a:ln>
              <a:noFill/>
            </a:ln>
            <a:effectLst>
              <a:outerShdw blurRad="444500" dist="254000" dir="6840000" algn="tr" rotWithShape="0">
                <a:srgbClr val="000000">
                  <a:alpha val="49803"/>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1" i="0" u="none" strike="noStrike" cap="none">
                <a:solidFill>
                  <a:srgbClr val="C00000"/>
                </a:solidFill>
                <a:latin typeface="Cambria"/>
                <a:ea typeface="Cambria"/>
                <a:cs typeface="Cambria"/>
                <a:sym typeface="Cambria"/>
              </a:endParaRPr>
            </a:p>
          </p:txBody>
        </p:sp>
        <p:sp>
          <p:nvSpPr>
            <p:cNvPr id="50" name="Google Shape;50;p8"/>
            <p:cNvSpPr/>
            <p:nvPr/>
          </p:nvSpPr>
          <p:spPr>
            <a:xfrm>
              <a:off x="392113" y="760413"/>
              <a:ext cx="3825874" cy="3825874"/>
            </a:xfrm>
            <a:prstGeom prst="ellipse">
              <a:avLst/>
            </a:prstGeom>
            <a:gradFill>
              <a:gsLst>
                <a:gs pos="0">
                  <a:schemeClr val="lt1"/>
                </a:gs>
                <a:gs pos="51000">
                  <a:srgbClr val="F2F2F2"/>
                </a:gs>
                <a:gs pos="100000">
                  <a:srgbClr val="BFBFBF"/>
                </a:gs>
              </a:gsLst>
              <a:lin ang="18900000" scaled="0"/>
            </a:gradFill>
            <a:ln>
              <a:noFill/>
            </a:ln>
            <a:effectLst>
              <a:outerShdw blurRad="444500" dist="254000" dir="6840000" algn="tr" rotWithShape="0">
                <a:srgbClr val="000000">
                  <a:alpha val="49803"/>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1" i="0" u="none" strike="noStrike" cap="none">
                <a:solidFill>
                  <a:srgbClr val="C00000"/>
                </a:solidFill>
                <a:latin typeface="Cambria"/>
                <a:ea typeface="Cambria"/>
                <a:cs typeface="Cambria"/>
                <a:sym typeface="Cambria"/>
              </a:endParaRPr>
            </a:p>
          </p:txBody>
        </p:sp>
      </p:grpSp>
      <p:sp>
        <p:nvSpPr>
          <p:cNvPr id="51" name="Google Shape;51;p8"/>
          <p:cNvSpPr/>
          <p:nvPr/>
        </p:nvSpPr>
        <p:spPr>
          <a:xfrm>
            <a:off x="4834454" y="1240622"/>
            <a:ext cx="274777" cy="274777"/>
          </a:xfrm>
          <a:prstGeom prst="ellipse">
            <a:avLst/>
          </a:prstGeom>
          <a:solidFill>
            <a:schemeClr val="lt1"/>
          </a:solidFill>
          <a:ln>
            <a:noFill/>
          </a:ln>
          <a:effectLst>
            <a:outerShdw blurRad="254000" dist="127000" dir="8100000" algn="tr" rotWithShape="0">
              <a:srgbClr val="000000">
                <a:alpha val="6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1" i="0" u="none" strike="noStrike" cap="none">
              <a:solidFill>
                <a:srgbClr val="FFFFFF"/>
              </a:solidFill>
              <a:latin typeface="Cambria"/>
              <a:ea typeface="Cambria"/>
              <a:cs typeface="Cambria"/>
              <a:sym typeface="Cambria"/>
            </a:endParaRPr>
          </a:p>
        </p:txBody>
      </p:sp>
      <p:sp>
        <p:nvSpPr>
          <p:cNvPr id="52" name="Google Shape;52;p8"/>
          <p:cNvSpPr/>
          <p:nvPr/>
        </p:nvSpPr>
        <p:spPr>
          <a:xfrm>
            <a:off x="3292935" y="1467646"/>
            <a:ext cx="137389" cy="137389"/>
          </a:xfrm>
          <a:prstGeom prst="ellipse">
            <a:avLst/>
          </a:prstGeom>
          <a:solidFill>
            <a:schemeClr val="lt1"/>
          </a:solidFill>
          <a:ln>
            <a:noFill/>
          </a:ln>
          <a:effectLst>
            <a:outerShdw blurRad="254000" dist="127000" dir="8100000" algn="tr" rotWithShape="0">
              <a:srgbClr val="000000">
                <a:alpha val="6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1" i="0" u="none" strike="noStrike" cap="none">
              <a:solidFill>
                <a:srgbClr val="FFFFFF"/>
              </a:solidFill>
              <a:latin typeface="Cambria"/>
              <a:ea typeface="Cambria"/>
              <a:cs typeface="Cambria"/>
              <a:sym typeface="Cambria"/>
            </a:endParaRPr>
          </a:p>
        </p:txBody>
      </p:sp>
      <p:sp>
        <p:nvSpPr>
          <p:cNvPr id="53" name="Google Shape;53;p8"/>
          <p:cNvSpPr/>
          <p:nvPr/>
        </p:nvSpPr>
        <p:spPr>
          <a:xfrm>
            <a:off x="5344435" y="1237777"/>
            <a:ext cx="137389" cy="137389"/>
          </a:xfrm>
          <a:prstGeom prst="ellipse">
            <a:avLst/>
          </a:prstGeom>
          <a:solidFill>
            <a:schemeClr val="lt1"/>
          </a:solidFill>
          <a:ln>
            <a:noFill/>
          </a:ln>
          <a:effectLst>
            <a:outerShdw blurRad="254000" dist="127000" dir="8100000" algn="tr" rotWithShape="0">
              <a:srgbClr val="000000">
                <a:alpha val="6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1" i="0" u="none" strike="noStrike" cap="none">
              <a:solidFill>
                <a:srgbClr val="FFFFFF"/>
              </a:solidFill>
              <a:latin typeface="Cambria"/>
              <a:ea typeface="Cambria"/>
              <a:cs typeface="Cambria"/>
              <a:sym typeface="Cambria"/>
            </a:endParaRPr>
          </a:p>
        </p:txBody>
      </p:sp>
      <p:sp>
        <p:nvSpPr>
          <p:cNvPr id="54" name="Google Shape;54;p8"/>
          <p:cNvSpPr/>
          <p:nvPr/>
        </p:nvSpPr>
        <p:spPr>
          <a:xfrm>
            <a:off x="3816501" y="1108306"/>
            <a:ext cx="250454" cy="250454"/>
          </a:xfrm>
          <a:prstGeom prst="ellipse">
            <a:avLst/>
          </a:prstGeom>
          <a:solidFill>
            <a:schemeClr val="lt1"/>
          </a:solidFill>
          <a:ln>
            <a:noFill/>
          </a:ln>
          <a:effectLst>
            <a:outerShdw blurRad="317500" dist="190500" dir="8100000" algn="tr" rotWithShape="0">
              <a:srgbClr val="000000">
                <a:alpha val="49803"/>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1" i="0" u="none" strike="noStrike" cap="none">
              <a:solidFill>
                <a:srgbClr val="FFFFFF"/>
              </a:solidFill>
              <a:latin typeface="Cambria"/>
              <a:ea typeface="Cambria"/>
              <a:cs typeface="Cambria"/>
              <a:sym typeface="Cambria"/>
            </a:endParaRPr>
          </a:p>
        </p:txBody>
      </p:sp>
      <p:sp>
        <p:nvSpPr>
          <p:cNvPr id="55" name="Google Shape;55;p8"/>
          <p:cNvSpPr/>
          <p:nvPr/>
        </p:nvSpPr>
        <p:spPr>
          <a:xfrm>
            <a:off x="4117724" y="1082954"/>
            <a:ext cx="274777" cy="274777"/>
          </a:xfrm>
          <a:prstGeom prst="ellipse">
            <a:avLst/>
          </a:prstGeom>
          <a:solidFill>
            <a:schemeClr val="lt1"/>
          </a:solidFill>
          <a:ln>
            <a:noFill/>
          </a:ln>
          <a:effectLst>
            <a:outerShdw blurRad="254000" dist="127000" dir="8100000" algn="tr" rotWithShape="0">
              <a:srgbClr val="000000">
                <a:alpha val="6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1" i="0" u="none" strike="noStrike" cap="none">
              <a:solidFill>
                <a:srgbClr val="FFFFFF"/>
              </a:solidFill>
              <a:latin typeface="Cambria"/>
              <a:ea typeface="Cambria"/>
              <a:cs typeface="Cambria"/>
              <a:sym typeface="Cambria"/>
            </a:endParaRPr>
          </a:p>
        </p:txBody>
      </p:sp>
      <p:sp>
        <p:nvSpPr>
          <p:cNvPr id="56" name="Google Shape;56;p8"/>
          <p:cNvSpPr/>
          <p:nvPr/>
        </p:nvSpPr>
        <p:spPr>
          <a:xfrm>
            <a:off x="3107365" y="1478153"/>
            <a:ext cx="137389" cy="137389"/>
          </a:xfrm>
          <a:prstGeom prst="ellipse">
            <a:avLst/>
          </a:prstGeom>
          <a:solidFill>
            <a:schemeClr val="lt1"/>
          </a:solidFill>
          <a:ln>
            <a:noFill/>
          </a:ln>
          <a:effectLst>
            <a:outerShdw blurRad="254000" dist="127000" dir="8100000" algn="tr" rotWithShape="0">
              <a:srgbClr val="000000">
                <a:alpha val="6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1" i="0" u="none" strike="noStrike" cap="none">
              <a:solidFill>
                <a:srgbClr val="FFFFFF"/>
              </a:solidFill>
              <a:latin typeface="Cambria"/>
              <a:ea typeface="Cambria"/>
              <a:cs typeface="Cambria"/>
              <a:sym typeface="Cambria"/>
            </a:endParaRPr>
          </a:p>
        </p:txBody>
      </p:sp>
      <p:sp>
        <p:nvSpPr>
          <p:cNvPr id="57" name="Google Shape;57;p8"/>
          <p:cNvSpPr/>
          <p:nvPr/>
        </p:nvSpPr>
        <p:spPr>
          <a:xfrm>
            <a:off x="5488222" y="1184422"/>
            <a:ext cx="322151" cy="322151"/>
          </a:xfrm>
          <a:prstGeom prst="ellipse">
            <a:avLst/>
          </a:prstGeom>
          <a:solidFill>
            <a:schemeClr val="lt1"/>
          </a:solidFill>
          <a:ln>
            <a:noFill/>
          </a:ln>
          <a:effectLst>
            <a:outerShdw blurRad="317500" dist="190500" dir="8100000" algn="tr" rotWithShape="0">
              <a:srgbClr val="000000">
                <a:alpha val="49803"/>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1" i="0" u="none" strike="noStrike" cap="none">
              <a:solidFill>
                <a:srgbClr val="FFFFFF"/>
              </a:solidFill>
              <a:latin typeface="Cambria"/>
              <a:ea typeface="Cambria"/>
              <a:cs typeface="Cambria"/>
              <a:sym typeface="Cambria"/>
            </a:endParaRPr>
          </a:p>
        </p:txBody>
      </p:sp>
      <p:sp>
        <p:nvSpPr>
          <p:cNvPr id="58" name="Google Shape;58;p8"/>
          <p:cNvSpPr/>
          <p:nvPr/>
        </p:nvSpPr>
        <p:spPr>
          <a:xfrm>
            <a:off x="3489058" y="1240492"/>
            <a:ext cx="274777" cy="274777"/>
          </a:xfrm>
          <a:prstGeom prst="ellipse">
            <a:avLst/>
          </a:prstGeom>
          <a:solidFill>
            <a:schemeClr val="lt1"/>
          </a:solidFill>
          <a:ln>
            <a:noFill/>
          </a:ln>
          <a:effectLst>
            <a:outerShdw blurRad="254000" dist="127000" dir="8100000" algn="tr" rotWithShape="0">
              <a:srgbClr val="000000">
                <a:alpha val="6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1" i="0" u="none" strike="noStrike" cap="none">
              <a:solidFill>
                <a:srgbClr val="FFFFFF"/>
              </a:solidFill>
              <a:latin typeface="Cambria"/>
              <a:ea typeface="Cambria"/>
              <a:cs typeface="Cambria"/>
              <a:sym typeface="Cambria"/>
            </a:endParaRPr>
          </a:p>
        </p:txBody>
      </p:sp>
      <p:sp>
        <p:nvSpPr>
          <p:cNvPr id="59" name="Google Shape;59;p8"/>
          <p:cNvSpPr/>
          <p:nvPr/>
        </p:nvSpPr>
        <p:spPr>
          <a:xfrm>
            <a:off x="1958663" y="1480409"/>
            <a:ext cx="137389" cy="137389"/>
          </a:xfrm>
          <a:prstGeom prst="ellipse">
            <a:avLst/>
          </a:prstGeom>
          <a:solidFill>
            <a:schemeClr val="lt1"/>
          </a:solidFill>
          <a:ln>
            <a:noFill/>
          </a:ln>
          <a:effectLst>
            <a:outerShdw blurRad="254000" dist="127000" dir="8100000" algn="tr" rotWithShape="0">
              <a:srgbClr val="000000">
                <a:alpha val="6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1" i="0" u="none" strike="noStrike" cap="none">
              <a:solidFill>
                <a:srgbClr val="FFFFFF"/>
              </a:solidFill>
              <a:latin typeface="Cambria"/>
              <a:ea typeface="Cambria"/>
              <a:cs typeface="Cambria"/>
              <a:sym typeface="Cambria"/>
            </a:endParaRPr>
          </a:p>
        </p:txBody>
      </p:sp>
      <p:sp>
        <p:nvSpPr>
          <p:cNvPr id="60" name="Google Shape;60;p8"/>
          <p:cNvSpPr/>
          <p:nvPr/>
        </p:nvSpPr>
        <p:spPr>
          <a:xfrm>
            <a:off x="5054540" y="1057221"/>
            <a:ext cx="274777" cy="274777"/>
          </a:xfrm>
          <a:prstGeom prst="ellipse">
            <a:avLst/>
          </a:prstGeom>
          <a:solidFill>
            <a:schemeClr val="lt1"/>
          </a:solidFill>
          <a:ln>
            <a:noFill/>
          </a:ln>
          <a:effectLst>
            <a:outerShdw blurRad="254000" dist="127000" dir="8100000" algn="tr" rotWithShape="0">
              <a:srgbClr val="000000">
                <a:alpha val="6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1" i="0" u="none" strike="noStrike" cap="none">
              <a:solidFill>
                <a:srgbClr val="FFFFFF"/>
              </a:solidFill>
              <a:latin typeface="Cambria"/>
              <a:ea typeface="Cambria"/>
              <a:cs typeface="Cambria"/>
              <a:sym typeface="Cambria"/>
            </a:endParaRPr>
          </a:p>
        </p:txBody>
      </p:sp>
      <p:sp>
        <p:nvSpPr>
          <p:cNvPr id="61" name="Google Shape;61;p8"/>
          <p:cNvSpPr/>
          <p:nvPr/>
        </p:nvSpPr>
        <p:spPr>
          <a:xfrm>
            <a:off x="3972835" y="1293555"/>
            <a:ext cx="137389" cy="137389"/>
          </a:xfrm>
          <a:prstGeom prst="ellipse">
            <a:avLst/>
          </a:prstGeom>
          <a:solidFill>
            <a:schemeClr val="lt1"/>
          </a:solidFill>
          <a:ln>
            <a:noFill/>
          </a:ln>
          <a:effectLst>
            <a:outerShdw blurRad="254000" dist="127000" dir="8100000" algn="tr" rotWithShape="0">
              <a:srgbClr val="000000">
                <a:alpha val="6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1" i="0" u="none" strike="noStrike" cap="none">
              <a:solidFill>
                <a:srgbClr val="FFFFFF"/>
              </a:solidFill>
              <a:latin typeface="Cambria"/>
              <a:ea typeface="Cambria"/>
              <a:cs typeface="Cambria"/>
              <a:sym typeface="Cambria"/>
            </a:endParaRPr>
          </a:p>
        </p:txBody>
      </p:sp>
      <p:sp>
        <p:nvSpPr>
          <p:cNvPr id="62" name="Google Shape;62;p8"/>
          <p:cNvSpPr/>
          <p:nvPr/>
        </p:nvSpPr>
        <p:spPr>
          <a:xfrm>
            <a:off x="4674908" y="1478153"/>
            <a:ext cx="137389" cy="137389"/>
          </a:xfrm>
          <a:prstGeom prst="ellipse">
            <a:avLst/>
          </a:prstGeom>
          <a:solidFill>
            <a:schemeClr val="lt1"/>
          </a:solidFill>
          <a:ln>
            <a:noFill/>
          </a:ln>
          <a:effectLst>
            <a:outerShdw blurRad="254000" dist="127000" dir="8100000" algn="tr" rotWithShape="0">
              <a:srgbClr val="000000">
                <a:alpha val="6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1" i="0" u="none" strike="noStrike" cap="none">
              <a:solidFill>
                <a:srgbClr val="FFFFFF"/>
              </a:solidFill>
              <a:latin typeface="Cambria"/>
              <a:ea typeface="Cambria"/>
              <a:cs typeface="Cambria"/>
              <a:sym typeface="Cambria"/>
            </a:endParaRPr>
          </a:p>
        </p:txBody>
      </p:sp>
      <p:sp>
        <p:nvSpPr>
          <p:cNvPr id="63" name="Google Shape;63;p8"/>
          <p:cNvSpPr/>
          <p:nvPr/>
        </p:nvSpPr>
        <p:spPr>
          <a:xfrm>
            <a:off x="3568262" y="75832"/>
            <a:ext cx="2221208" cy="58477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70C0"/>
              </a:buClr>
              <a:buSzPts val="3200"/>
              <a:buFont typeface="Cambria"/>
              <a:buNone/>
            </a:pPr>
            <a:r>
              <a:rPr lang="tr-TR" sz="3200" b="1" i="0" u="none" strike="noStrike" cap="none">
                <a:solidFill>
                  <a:srgbClr val="0070C0"/>
                </a:solidFill>
                <a:latin typeface="Cambria"/>
                <a:ea typeface="Cambria"/>
                <a:cs typeface="Cambria"/>
                <a:sym typeface="Cambria"/>
              </a:rPr>
              <a:t>CONTENT</a:t>
            </a:r>
            <a:endParaRPr sz="3200" b="1" i="0" u="none" strike="noStrike" cap="none">
              <a:solidFill>
                <a:srgbClr val="0070C0"/>
              </a:solidFill>
              <a:latin typeface="Cambria"/>
              <a:ea typeface="Cambria"/>
              <a:cs typeface="Cambria"/>
              <a:sym typeface="Cambria"/>
            </a:endParaRPr>
          </a:p>
        </p:txBody>
      </p:sp>
      <p:sp>
        <p:nvSpPr>
          <p:cNvPr id="64" name="Google Shape;64;p8"/>
          <p:cNvSpPr txBox="1"/>
          <p:nvPr/>
        </p:nvSpPr>
        <p:spPr>
          <a:xfrm>
            <a:off x="3964944" y="566306"/>
            <a:ext cx="1372458" cy="381000"/>
          </a:xfrm>
          <a:prstGeom prst="rect">
            <a:avLst/>
          </a:prstGeom>
          <a:no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lt1"/>
              </a:buClr>
              <a:buSzPts val="1000"/>
              <a:buFont typeface="Cambria"/>
              <a:buNone/>
            </a:pPr>
            <a:endParaRPr sz="1000" b="1" i="0" u="none" strike="noStrike" cap="none">
              <a:solidFill>
                <a:srgbClr val="0070C0"/>
              </a:solidFill>
              <a:latin typeface="Cambria"/>
              <a:ea typeface="Cambria"/>
              <a:cs typeface="Cambria"/>
              <a:sym typeface="Cambria"/>
            </a:endParaRPr>
          </a:p>
        </p:txBody>
      </p:sp>
      <p:sp>
        <p:nvSpPr>
          <p:cNvPr id="114" name="Google Shape;114;p8"/>
          <p:cNvSpPr txBox="1"/>
          <p:nvPr/>
        </p:nvSpPr>
        <p:spPr>
          <a:xfrm>
            <a:off x="1654179" y="5917921"/>
            <a:ext cx="176311" cy="338706"/>
          </a:xfrm>
          <a:prstGeom prst="rect">
            <a:avLst/>
          </a:prstGeom>
          <a:noFill/>
          <a:ln>
            <a:noFill/>
          </a:ln>
        </p:spPr>
        <p:txBody>
          <a:bodyPr spcFirstLastPara="1" wrap="square" lIns="61100" tIns="30550" rIns="61100" bIns="30550" anchor="t" anchorCtr="0">
            <a:spAutoFit/>
          </a:bodyPr>
          <a:lstStyle/>
          <a:p>
            <a:pPr marL="0" marR="0" lvl="0" indent="0" algn="l" rtl="0">
              <a:lnSpc>
                <a:spcPct val="100000"/>
              </a:lnSpc>
              <a:spcBef>
                <a:spcPts val="0"/>
              </a:spcBef>
              <a:spcAft>
                <a:spcPts val="0"/>
              </a:spcAft>
              <a:buClr>
                <a:srgbClr val="000000"/>
              </a:buClr>
              <a:buSzPts val="1800"/>
              <a:buFont typeface="Cambria"/>
              <a:buNone/>
            </a:pPr>
            <a:r>
              <a:rPr lang="tr-TR" sz="1800" b="1" i="0" u="none" strike="noStrike" cap="none">
                <a:solidFill>
                  <a:srgbClr val="000000"/>
                </a:solidFill>
                <a:latin typeface="Cambria"/>
                <a:ea typeface="Cambria"/>
                <a:cs typeface="Cambria"/>
                <a:sym typeface="Cambria"/>
              </a:rPr>
              <a:t> </a:t>
            </a:r>
            <a:endParaRPr/>
          </a:p>
        </p:txBody>
      </p:sp>
      <p:grpSp>
        <p:nvGrpSpPr>
          <p:cNvPr id="222" name="Google Shape;65;p8"/>
          <p:cNvGrpSpPr/>
          <p:nvPr/>
        </p:nvGrpSpPr>
        <p:grpSpPr>
          <a:xfrm>
            <a:off x="4095257" y="2114738"/>
            <a:ext cx="1275013" cy="1159244"/>
            <a:chOff x="9224782" y="2628163"/>
            <a:chExt cx="2397222" cy="2093640"/>
          </a:xfrm>
        </p:grpSpPr>
        <p:grpSp>
          <p:nvGrpSpPr>
            <p:cNvPr id="223" name="Google Shape;66;p8"/>
            <p:cNvGrpSpPr/>
            <p:nvPr/>
          </p:nvGrpSpPr>
          <p:grpSpPr>
            <a:xfrm>
              <a:off x="9224782" y="2628163"/>
              <a:ext cx="2397222" cy="2093640"/>
              <a:chOff x="9224782" y="2628163"/>
              <a:chExt cx="2397222" cy="2093640"/>
            </a:xfrm>
          </p:grpSpPr>
          <p:grpSp>
            <p:nvGrpSpPr>
              <p:cNvPr id="225" name="Google Shape;67;p8"/>
              <p:cNvGrpSpPr/>
              <p:nvPr/>
            </p:nvGrpSpPr>
            <p:grpSpPr>
              <a:xfrm>
                <a:off x="9224782" y="2628163"/>
                <a:ext cx="2397222" cy="2093640"/>
                <a:chOff x="1511944" y="2420246"/>
                <a:chExt cx="2627152" cy="2294453"/>
              </a:xfrm>
            </p:grpSpPr>
            <p:sp>
              <p:nvSpPr>
                <p:cNvPr id="227" name="Google Shape;68;p8"/>
                <p:cNvSpPr/>
                <p:nvPr/>
              </p:nvSpPr>
              <p:spPr>
                <a:xfrm>
                  <a:off x="1511944" y="2420246"/>
                  <a:ext cx="2627152" cy="2294453"/>
                </a:xfrm>
                <a:custGeom>
                  <a:avLst/>
                  <a:gdLst/>
                  <a:ahLst/>
                  <a:cxnLst/>
                  <a:rect l="l" t="t" r="r" b="b"/>
                  <a:pathLst>
                    <a:path w="4516" h="3947" extrusionOk="0">
                      <a:moveTo>
                        <a:pt x="4479" y="2074"/>
                      </a:moveTo>
                      <a:lnTo>
                        <a:pt x="3967" y="2960"/>
                      </a:lnTo>
                      <a:lnTo>
                        <a:pt x="3455" y="3847"/>
                      </a:lnTo>
                      <a:cubicBezTo>
                        <a:pt x="3418" y="3911"/>
                        <a:pt x="3355" y="3947"/>
                        <a:pt x="3282" y="3947"/>
                      </a:cubicBezTo>
                      <a:lnTo>
                        <a:pt x="2258" y="3947"/>
                      </a:lnTo>
                      <a:lnTo>
                        <a:pt x="1234" y="3947"/>
                      </a:lnTo>
                      <a:cubicBezTo>
                        <a:pt x="1160" y="3947"/>
                        <a:pt x="1097" y="3911"/>
                        <a:pt x="1061" y="3847"/>
                      </a:cubicBezTo>
                      <a:lnTo>
                        <a:pt x="549" y="2960"/>
                      </a:lnTo>
                      <a:lnTo>
                        <a:pt x="37" y="2074"/>
                      </a:lnTo>
                      <a:cubicBezTo>
                        <a:pt x="0" y="2010"/>
                        <a:pt x="0" y="1937"/>
                        <a:pt x="37" y="1874"/>
                      </a:cubicBezTo>
                      <a:lnTo>
                        <a:pt x="549" y="987"/>
                      </a:lnTo>
                      <a:lnTo>
                        <a:pt x="1061" y="100"/>
                      </a:lnTo>
                      <a:cubicBezTo>
                        <a:pt x="1097" y="36"/>
                        <a:pt x="1160" y="0"/>
                        <a:pt x="1234" y="0"/>
                      </a:cubicBezTo>
                      <a:lnTo>
                        <a:pt x="2258" y="0"/>
                      </a:lnTo>
                      <a:lnTo>
                        <a:pt x="3282" y="0"/>
                      </a:lnTo>
                      <a:cubicBezTo>
                        <a:pt x="3355" y="0"/>
                        <a:pt x="3418" y="36"/>
                        <a:pt x="3455" y="100"/>
                      </a:cubicBezTo>
                      <a:lnTo>
                        <a:pt x="3967" y="987"/>
                      </a:lnTo>
                      <a:lnTo>
                        <a:pt x="4479" y="1874"/>
                      </a:lnTo>
                      <a:cubicBezTo>
                        <a:pt x="4516" y="1937"/>
                        <a:pt x="4516" y="2010"/>
                        <a:pt x="4479" y="2074"/>
                      </a:cubicBezTo>
                      <a:close/>
                    </a:path>
                  </a:pathLst>
                </a:custGeom>
                <a:solidFill>
                  <a:schemeClr val="lt1"/>
                </a:solidFill>
                <a:ln>
                  <a:noFill/>
                </a:ln>
                <a:effectLst>
                  <a:outerShdw blurRad="203200" dist="38100" dir="3780000" sx="103000" sy="103000" algn="t" rotWithShape="0">
                    <a:srgbClr val="000000">
                      <a:alpha val="24705"/>
                    </a:srgbClr>
                  </a:outerShdw>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endParaRPr sz="1800" b="1" i="0" u="none" strike="noStrike" cap="none">
                    <a:solidFill>
                      <a:srgbClr val="000000"/>
                    </a:solidFill>
                    <a:latin typeface="Cambria"/>
                    <a:ea typeface="Cambria"/>
                    <a:cs typeface="Cambria"/>
                    <a:sym typeface="Cambria"/>
                  </a:endParaRPr>
                </a:p>
              </p:txBody>
            </p:sp>
            <p:sp>
              <p:nvSpPr>
                <p:cNvPr id="228" name="Google Shape;69;p8"/>
                <p:cNvSpPr/>
                <p:nvPr/>
              </p:nvSpPr>
              <p:spPr>
                <a:xfrm>
                  <a:off x="1524106" y="2431739"/>
                  <a:ext cx="2602832" cy="2271469"/>
                </a:xfrm>
                <a:custGeom>
                  <a:avLst/>
                  <a:gdLst/>
                  <a:ahLst/>
                  <a:cxnLst/>
                  <a:rect l="l" t="t" r="r" b="b"/>
                  <a:pathLst>
                    <a:path w="4516" h="3947" extrusionOk="0">
                      <a:moveTo>
                        <a:pt x="4479" y="2074"/>
                      </a:moveTo>
                      <a:lnTo>
                        <a:pt x="3967" y="2960"/>
                      </a:lnTo>
                      <a:lnTo>
                        <a:pt x="3455" y="3847"/>
                      </a:lnTo>
                      <a:cubicBezTo>
                        <a:pt x="3418" y="3911"/>
                        <a:pt x="3355" y="3947"/>
                        <a:pt x="3282" y="3947"/>
                      </a:cubicBezTo>
                      <a:lnTo>
                        <a:pt x="2258" y="3947"/>
                      </a:lnTo>
                      <a:lnTo>
                        <a:pt x="1234" y="3947"/>
                      </a:lnTo>
                      <a:cubicBezTo>
                        <a:pt x="1160" y="3947"/>
                        <a:pt x="1097" y="3911"/>
                        <a:pt x="1061" y="3847"/>
                      </a:cubicBezTo>
                      <a:lnTo>
                        <a:pt x="549" y="2960"/>
                      </a:lnTo>
                      <a:lnTo>
                        <a:pt x="37" y="2074"/>
                      </a:lnTo>
                      <a:cubicBezTo>
                        <a:pt x="0" y="2010"/>
                        <a:pt x="0" y="1937"/>
                        <a:pt x="37" y="1874"/>
                      </a:cubicBezTo>
                      <a:lnTo>
                        <a:pt x="549" y="987"/>
                      </a:lnTo>
                      <a:lnTo>
                        <a:pt x="1061" y="100"/>
                      </a:lnTo>
                      <a:cubicBezTo>
                        <a:pt x="1097" y="36"/>
                        <a:pt x="1160" y="0"/>
                        <a:pt x="1234" y="0"/>
                      </a:cubicBezTo>
                      <a:lnTo>
                        <a:pt x="2258" y="0"/>
                      </a:lnTo>
                      <a:lnTo>
                        <a:pt x="3282" y="0"/>
                      </a:lnTo>
                      <a:cubicBezTo>
                        <a:pt x="3355" y="0"/>
                        <a:pt x="3418" y="36"/>
                        <a:pt x="3455" y="100"/>
                      </a:cubicBezTo>
                      <a:lnTo>
                        <a:pt x="3967" y="987"/>
                      </a:lnTo>
                      <a:lnTo>
                        <a:pt x="4479" y="1874"/>
                      </a:lnTo>
                      <a:cubicBezTo>
                        <a:pt x="4516" y="1937"/>
                        <a:pt x="4516" y="2010"/>
                        <a:pt x="4479" y="2074"/>
                      </a:cubicBezTo>
                      <a:close/>
                    </a:path>
                  </a:pathLst>
                </a:custGeom>
                <a:gradFill>
                  <a:gsLst>
                    <a:gs pos="0">
                      <a:srgbClr val="FEFEFE"/>
                    </a:gs>
                    <a:gs pos="47000">
                      <a:srgbClr val="F5F5F5"/>
                    </a:gs>
                    <a:gs pos="100000">
                      <a:srgbClr val="FEFEFE"/>
                    </a:gs>
                  </a:gsLst>
                  <a:lin ang="18900000" scaled="0"/>
                </a:gradFill>
                <a:ln>
                  <a:noFill/>
                </a:ln>
                <a:effectLst>
                  <a:outerShdw blurRad="203200" dist="38100" dir="3780000" sx="103000" sy="103000" algn="t" rotWithShape="0">
                    <a:srgbClr val="000000">
                      <a:alpha val="24705"/>
                    </a:srgbClr>
                  </a:outerShdw>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endParaRPr sz="1800" b="1" i="0" u="none" strike="noStrike" cap="none" dirty="0">
                    <a:solidFill>
                      <a:srgbClr val="000000"/>
                    </a:solidFill>
                    <a:latin typeface="Cambria"/>
                    <a:ea typeface="Cambria"/>
                    <a:cs typeface="Cambria"/>
                    <a:sym typeface="Cambria"/>
                  </a:endParaRPr>
                </a:p>
              </p:txBody>
            </p:sp>
          </p:grpSp>
          <p:sp>
            <p:nvSpPr>
              <p:cNvPr id="226" name="Google Shape;70;p8"/>
              <p:cNvSpPr/>
              <p:nvPr/>
            </p:nvSpPr>
            <p:spPr>
              <a:xfrm>
                <a:off x="9536465" y="2872113"/>
                <a:ext cx="1773860" cy="1540629"/>
              </a:xfrm>
              <a:custGeom>
                <a:avLst/>
                <a:gdLst/>
                <a:ahLst/>
                <a:cxnLst/>
                <a:rect l="l" t="t" r="r" b="b"/>
                <a:pathLst>
                  <a:path w="3431" h="2999" extrusionOk="0">
                    <a:moveTo>
                      <a:pt x="3404" y="1576"/>
                    </a:moveTo>
                    <a:lnTo>
                      <a:pt x="3015" y="2249"/>
                    </a:lnTo>
                    <a:lnTo>
                      <a:pt x="2625" y="2923"/>
                    </a:lnTo>
                    <a:cubicBezTo>
                      <a:pt x="2598" y="2972"/>
                      <a:pt x="2550" y="2999"/>
                      <a:pt x="2494" y="2999"/>
                    </a:cubicBezTo>
                    <a:lnTo>
                      <a:pt x="1716" y="2999"/>
                    </a:lnTo>
                    <a:lnTo>
                      <a:pt x="938" y="2999"/>
                    </a:lnTo>
                    <a:cubicBezTo>
                      <a:pt x="882" y="2999"/>
                      <a:pt x="834" y="2972"/>
                      <a:pt x="806" y="2923"/>
                    </a:cubicBezTo>
                    <a:lnTo>
                      <a:pt x="417" y="2249"/>
                    </a:lnTo>
                    <a:lnTo>
                      <a:pt x="28" y="1576"/>
                    </a:lnTo>
                    <a:cubicBezTo>
                      <a:pt x="0" y="1527"/>
                      <a:pt x="0" y="1472"/>
                      <a:pt x="28" y="1424"/>
                    </a:cubicBezTo>
                    <a:lnTo>
                      <a:pt x="417" y="750"/>
                    </a:lnTo>
                    <a:lnTo>
                      <a:pt x="806" y="76"/>
                    </a:lnTo>
                    <a:cubicBezTo>
                      <a:pt x="834" y="28"/>
                      <a:pt x="882" y="0"/>
                      <a:pt x="938" y="0"/>
                    </a:cubicBezTo>
                    <a:lnTo>
                      <a:pt x="1716" y="0"/>
                    </a:lnTo>
                    <a:lnTo>
                      <a:pt x="2494" y="0"/>
                    </a:lnTo>
                    <a:cubicBezTo>
                      <a:pt x="2550" y="0"/>
                      <a:pt x="2598" y="28"/>
                      <a:pt x="2625" y="76"/>
                    </a:cubicBezTo>
                    <a:lnTo>
                      <a:pt x="3015" y="750"/>
                    </a:lnTo>
                    <a:lnTo>
                      <a:pt x="3404" y="1424"/>
                    </a:lnTo>
                    <a:cubicBezTo>
                      <a:pt x="3431" y="1472"/>
                      <a:pt x="3431" y="1527"/>
                      <a:pt x="3404" y="1576"/>
                    </a:cubicBezTo>
                    <a:close/>
                  </a:path>
                </a:pathLst>
              </a:custGeom>
              <a:solidFill>
                <a:schemeClr val="accent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endParaRPr sz="1800" b="1" i="0" u="none" strike="noStrike" cap="none" dirty="0">
                  <a:solidFill>
                    <a:srgbClr val="000000"/>
                  </a:solidFill>
                  <a:latin typeface="Cambria"/>
                  <a:ea typeface="Cambria"/>
                  <a:cs typeface="Cambria"/>
                  <a:sym typeface="Cambria"/>
                </a:endParaRPr>
              </a:p>
            </p:txBody>
          </p:sp>
        </p:grpSp>
        <p:sp>
          <p:nvSpPr>
            <p:cNvPr id="224" name="Google Shape;71;p8"/>
            <p:cNvSpPr txBox="1"/>
            <p:nvPr/>
          </p:nvSpPr>
          <p:spPr>
            <a:xfrm>
              <a:off x="9918250" y="3180762"/>
              <a:ext cx="1209119" cy="71095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3600"/>
                <a:buFont typeface="Cambria"/>
                <a:buNone/>
              </a:pPr>
              <a:r>
                <a:rPr lang="tr-TR" sz="2400" b="1" i="0" u="none" strike="noStrike" cap="none" dirty="0">
                  <a:solidFill>
                    <a:srgbClr val="FFFFFF"/>
                  </a:solidFill>
                  <a:latin typeface="Cambria"/>
                  <a:ea typeface="Cambria"/>
                  <a:cs typeface="Cambria"/>
                  <a:sym typeface="Cambria"/>
                </a:rPr>
                <a:t>05</a:t>
              </a:r>
              <a:endParaRPr sz="2400" b="1" i="0" u="none" strike="noStrike" cap="none" dirty="0">
                <a:solidFill>
                  <a:srgbClr val="FFFFFF"/>
                </a:solidFill>
                <a:latin typeface="Cambria"/>
                <a:ea typeface="Cambria"/>
                <a:cs typeface="Cambria"/>
                <a:sym typeface="Cambria"/>
              </a:endParaRPr>
            </a:p>
          </p:txBody>
        </p:sp>
      </p:grpSp>
      <p:grpSp>
        <p:nvGrpSpPr>
          <p:cNvPr id="229" name="Google Shape;72;p8"/>
          <p:cNvGrpSpPr/>
          <p:nvPr/>
        </p:nvGrpSpPr>
        <p:grpSpPr>
          <a:xfrm>
            <a:off x="2025976" y="2119574"/>
            <a:ext cx="1382419" cy="1170974"/>
            <a:chOff x="5553262" y="2638733"/>
            <a:chExt cx="2397222" cy="2093640"/>
          </a:xfrm>
        </p:grpSpPr>
        <p:grpSp>
          <p:nvGrpSpPr>
            <p:cNvPr id="230" name="Google Shape;73;p8"/>
            <p:cNvGrpSpPr/>
            <p:nvPr/>
          </p:nvGrpSpPr>
          <p:grpSpPr>
            <a:xfrm>
              <a:off x="5553262" y="2638733"/>
              <a:ext cx="2397222" cy="2093640"/>
              <a:chOff x="5553262" y="2638733"/>
              <a:chExt cx="2397222" cy="2093640"/>
            </a:xfrm>
          </p:grpSpPr>
          <p:grpSp>
            <p:nvGrpSpPr>
              <p:cNvPr id="232" name="Google Shape;74;p8"/>
              <p:cNvGrpSpPr/>
              <p:nvPr/>
            </p:nvGrpSpPr>
            <p:grpSpPr>
              <a:xfrm>
                <a:off x="5553262" y="2638733"/>
                <a:ext cx="2397222" cy="2093640"/>
                <a:chOff x="1511944" y="2420246"/>
                <a:chExt cx="2627152" cy="2294453"/>
              </a:xfrm>
            </p:grpSpPr>
            <p:sp>
              <p:nvSpPr>
                <p:cNvPr id="234" name="Google Shape;75;p8"/>
                <p:cNvSpPr/>
                <p:nvPr/>
              </p:nvSpPr>
              <p:spPr>
                <a:xfrm>
                  <a:off x="1511944" y="2420246"/>
                  <a:ext cx="2627152" cy="2294453"/>
                </a:xfrm>
                <a:custGeom>
                  <a:avLst/>
                  <a:gdLst/>
                  <a:ahLst/>
                  <a:cxnLst/>
                  <a:rect l="l" t="t" r="r" b="b"/>
                  <a:pathLst>
                    <a:path w="4516" h="3947" extrusionOk="0">
                      <a:moveTo>
                        <a:pt x="4479" y="2074"/>
                      </a:moveTo>
                      <a:lnTo>
                        <a:pt x="3967" y="2960"/>
                      </a:lnTo>
                      <a:lnTo>
                        <a:pt x="3455" y="3847"/>
                      </a:lnTo>
                      <a:cubicBezTo>
                        <a:pt x="3418" y="3911"/>
                        <a:pt x="3355" y="3947"/>
                        <a:pt x="3282" y="3947"/>
                      </a:cubicBezTo>
                      <a:lnTo>
                        <a:pt x="2258" y="3947"/>
                      </a:lnTo>
                      <a:lnTo>
                        <a:pt x="1234" y="3947"/>
                      </a:lnTo>
                      <a:cubicBezTo>
                        <a:pt x="1160" y="3947"/>
                        <a:pt x="1097" y="3911"/>
                        <a:pt x="1061" y="3847"/>
                      </a:cubicBezTo>
                      <a:lnTo>
                        <a:pt x="549" y="2960"/>
                      </a:lnTo>
                      <a:lnTo>
                        <a:pt x="37" y="2074"/>
                      </a:lnTo>
                      <a:cubicBezTo>
                        <a:pt x="0" y="2010"/>
                        <a:pt x="0" y="1937"/>
                        <a:pt x="37" y="1874"/>
                      </a:cubicBezTo>
                      <a:lnTo>
                        <a:pt x="549" y="987"/>
                      </a:lnTo>
                      <a:lnTo>
                        <a:pt x="1061" y="100"/>
                      </a:lnTo>
                      <a:cubicBezTo>
                        <a:pt x="1097" y="36"/>
                        <a:pt x="1160" y="0"/>
                        <a:pt x="1234" y="0"/>
                      </a:cubicBezTo>
                      <a:lnTo>
                        <a:pt x="2258" y="0"/>
                      </a:lnTo>
                      <a:lnTo>
                        <a:pt x="3282" y="0"/>
                      </a:lnTo>
                      <a:cubicBezTo>
                        <a:pt x="3355" y="0"/>
                        <a:pt x="3418" y="36"/>
                        <a:pt x="3455" y="100"/>
                      </a:cubicBezTo>
                      <a:lnTo>
                        <a:pt x="3967" y="987"/>
                      </a:lnTo>
                      <a:lnTo>
                        <a:pt x="4479" y="1874"/>
                      </a:lnTo>
                      <a:cubicBezTo>
                        <a:pt x="4516" y="1937"/>
                        <a:pt x="4516" y="2010"/>
                        <a:pt x="4479" y="2074"/>
                      </a:cubicBezTo>
                      <a:close/>
                    </a:path>
                  </a:pathLst>
                </a:custGeom>
                <a:solidFill>
                  <a:schemeClr val="lt1"/>
                </a:solidFill>
                <a:ln>
                  <a:noFill/>
                </a:ln>
                <a:effectLst>
                  <a:outerShdw blurRad="203200" dist="38100" dir="3780000" sx="103000" sy="103000" algn="t" rotWithShape="0">
                    <a:srgbClr val="000000">
                      <a:alpha val="24705"/>
                    </a:srgbClr>
                  </a:outerShdw>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endParaRPr sz="1800" b="1" i="0" u="none" strike="noStrike" cap="none">
                    <a:solidFill>
                      <a:srgbClr val="000000"/>
                    </a:solidFill>
                    <a:latin typeface="Cambria"/>
                    <a:ea typeface="Cambria"/>
                    <a:cs typeface="Cambria"/>
                    <a:sym typeface="Cambria"/>
                  </a:endParaRPr>
                </a:p>
              </p:txBody>
            </p:sp>
            <p:sp>
              <p:nvSpPr>
                <p:cNvPr id="235" name="Google Shape;76;p8"/>
                <p:cNvSpPr/>
                <p:nvPr/>
              </p:nvSpPr>
              <p:spPr>
                <a:xfrm>
                  <a:off x="1524106" y="2431739"/>
                  <a:ext cx="2602832" cy="2271469"/>
                </a:xfrm>
                <a:custGeom>
                  <a:avLst/>
                  <a:gdLst/>
                  <a:ahLst/>
                  <a:cxnLst/>
                  <a:rect l="l" t="t" r="r" b="b"/>
                  <a:pathLst>
                    <a:path w="4516" h="3947" extrusionOk="0">
                      <a:moveTo>
                        <a:pt x="4479" y="2074"/>
                      </a:moveTo>
                      <a:lnTo>
                        <a:pt x="3967" y="2960"/>
                      </a:lnTo>
                      <a:lnTo>
                        <a:pt x="3455" y="3847"/>
                      </a:lnTo>
                      <a:cubicBezTo>
                        <a:pt x="3418" y="3911"/>
                        <a:pt x="3355" y="3947"/>
                        <a:pt x="3282" y="3947"/>
                      </a:cubicBezTo>
                      <a:lnTo>
                        <a:pt x="2258" y="3947"/>
                      </a:lnTo>
                      <a:lnTo>
                        <a:pt x="1234" y="3947"/>
                      </a:lnTo>
                      <a:cubicBezTo>
                        <a:pt x="1160" y="3947"/>
                        <a:pt x="1097" y="3911"/>
                        <a:pt x="1061" y="3847"/>
                      </a:cubicBezTo>
                      <a:lnTo>
                        <a:pt x="549" y="2960"/>
                      </a:lnTo>
                      <a:lnTo>
                        <a:pt x="37" y="2074"/>
                      </a:lnTo>
                      <a:cubicBezTo>
                        <a:pt x="0" y="2010"/>
                        <a:pt x="0" y="1937"/>
                        <a:pt x="37" y="1874"/>
                      </a:cubicBezTo>
                      <a:lnTo>
                        <a:pt x="549" y="987"/>
                      </a:lnTo>
                      <a:lnTo>
                        <a:pt x="1061" y="100"/>
                      </a:lnTo>
                      <a:cubicBezTo>
                        <a:pt x="1097" y="36"/>
                        <a:pt x="1160" y="0"/>
                        <a:pt x="1234" y="0"/>
                      </a:cubicBezTo>
                      <a:lnTo>
                        <a:pt x="2258" y="0"/>
                      </a:lnTo>
                      <a:lnTo>
                        <a:pt x="3282" y="0"/>
                      </a:lnTo>
                      <a:cubicBezTo>
                        <a:pt x="3355" y="0"/>
                        <a:pt x="3418" y="36"/>
                        <a:pt x="3455" y="100"/>
                      </a:cubicBezTo>
                      <a:lnTo>
                        <a:pt x="3967" y="987"/>
                      </a:lnTo>
                      <a:lnTo>
                        <a:pt x="4479" y="1874"/>
                      </a:lnTo>
                      <a:cubicBezTo>
                        <a:pt x="4516" y="1937"/>
                        <a:pt x="4516" y="2010"/>
                        <a:pt x="4479" y="2074"/>
                      </a:cubicBezTo>
                      <a:close/>
                    </a:path>
                  </a:pathLst>
                </a:custGeom>
                <a:gradFill>
                  <a:gsLst>
                    <a:gs pos="0">
                      <a:srgbClr val="FEFEFE"/>
                    </a:gs>
                    <a:gs pos="47000">
                      <a:srgbClr val="F5F5F5"/>
                    </a:gs>
                    <a:gs pos="100000">
                      <a:srgbClr val="FEFEFE"/>
                    </a:gs>
                  </a:gsLst>
                  <a:lin ang="18900000" scaled="0"/>
                </a:gradFill>
                <a:ln>
                  <a:noFill/>
                </a:ln>
                <a:effectLst>
                  <a:outerShdw blurRad="203200" dist="38100" dir="3780000" sx="103000" sy="103000" algn="t" rotWithShape="0">
                    <a:srgbClr val="000000">
                      <a:alpha val="24705"/>
                    </a:srgbClr>
                  </a:outerShdw>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endParaRPr sz="1800" b="1" i="0" u="none" strike="noStrike" cap="none">
                    <a:solidFill>
                      <a:srgbClr val="000000"/>
                    </a:solidFill>
                    <a:latin typeface="Cambria"/>
                    <a:ea typeface="Cambria"/>
                    <a:cs typeface="Cambria"/>
                    <a:sym typeface="Cambria"/>
                  </a:endParaRPr>
                </a:p>
              </p:txBody>
            </p:sp>
          </p:grpSp>
          <p:sp>
            <p:nvSpPr>
              <p:cNvPr id="233" name="Google Shape;77;p8"/>
              <p:cNvSpPr/>
              <p:nvPr/>
            </p:nvSpPr>
            <p:spPr>
              <a:xfrm>
                <a:off x="5864945" y="2882683"/>
                <a:ext cx="1773860" cy="1540629"/>
              </a:xfrm>
              <a:custGeom>
                <a:avLst/>
                <a:gdLst/>
                <a:ahLst/>
                <a:cxnLst/>
                <a:rect l="l" t="t" r="r" b="b"/>
                <a:pathLst>
                  <a:path w="3431" h="2999" extrusionOk="0">
                    <a:moveTo>
                      <a:pt x="3404" y="1576"/>
                    </a:moveTo>
                    <a:lnTo>
                      <a:pt x="3015" y="2249"/>
                    </a:lnTo>
                    <a:lnTo>
                      <a:pt x="2625" y="2923"/>
                    </a:lnTo>
                    <a:cubicBezTo>
                      <a:pt x="2598" y="2972"/>
                      <a:pt x="2550" y="2999"/>
                      <a:pt x="2494" y="2999"/>
                    </a:cubicBezTo>
                    <a:lnTo>
                      <a:pt x="1716" y="2999"/>
                    </a:lnTo>
                    <a:lnTo>
                      <a:pt x="938" y="2999"/>
                    </a:lnTo>
                    <a:cubicBezTo>
                      <a:pt x="882" y="2999"/>
                      <a:pt x="834" y="2972"/>
                      <a:pt x="806" y="2923"/>
                    </a:cubicBezTo>
                    <a:lnTo>
                      <a:pt x="417" y="2249"/>
                    </a:lnTo>
                    <a:lnTo>
                      <a:pt x="28" y="1576"/>
                    </a:lnTo>
                    <a:cubicBezTo>
                      <a:pt x="0" y="1527"/>
                      <a:pt x="0" y="1472"/>
                      <a:pt x="28" y="1424"/>
                    </a:cubicBezTo>
                    <a:lnTo>
                      <a:pt x="417" y="750"/>
                    </a:lnTo>
                    <a:lnTo>
                      <a:pt x="806" y="76"/>
                    </a:lnTo>
                    <a:cubicBezTo>
                      <a:pt x="834" y="28"/>
                      <a:pt x="882" y="0"/>
                      <a:pt x="938" y="0"/>
                    </a:cubicBezTo>
                    <a:lnTo>
                      <a:pt x="1716" y="0"/>
                    </a:lnTo>
                    <a:lnTo>
                      <a:pt x="2494" y="0"/>
                    </a:lnTo>
                    <a:cubicBezTo>
                      <a:pt x="2550" y="0"/>
                      <a:pt x="2598" y="28"/>
                      <a:pt x="2625" y="76"/>
                    </a:cubicBezTo>
                    <a:lnTo>
                      <a:pt x="3015" y="750"/>
                    </a:lnTo>
                    <a:lnTo>
                      <a:pt x="3404" y="1424"/>
                    </a:lnTo>
                    <a:cubicBezTo>
                      <a:pt x="3431" y="1472"/>
                      <a:pt x="3431" y="1527"/>
                      <a:pt x="3404" y="1576"/>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endParaRPr sz="1800" b="1" i="0" u="none" strike="noStrike" cap="none">
                  <a:solidFill>
                    <a:srgbClr val="000000"/>
                  </a:solidFill>
                  <a:latin typeface="Cambria"/>
                  <a:ea typeface="Cambria"/>
                  <a:cs typeface="Cambria"/>
                  <a:sym typeface="Cambria"/>
                </a:endParaRPr>
              </a:p>
            </p:txBody>
          </p:sp>
        </p:grpSp>
        <p:sp>
          <p:nvSpPr>
            <p:cNvPr id="231" name="Google Shape;78;p8"/>
            <p:cNvSpPr txBox="1"/>
            <p:nvPr/>
          </p:nvSpPr>
          <p:spPr>
            <a:xfrm>
              <a:off x="6259489" y="3110169"/>
              <a:ext cx="1210410" cy="71095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3600"/>
                <a:buFont typeface="Cambria"/>
                <a:buNone/>
              </a:pPr>
              <a:r>
                <a:rPr lang="tr-TR" sz="2400" b="1" i="0" u="none" strike="noStrike" cap="none" dirty="0">
                  <a:solidFill>
                    <a:srgbClr val="FFFFFF"/>
                  </a:solidFill>
                  <a:latin typeface="Cambria"/>
                  <a:ea typeface="Cambria"/>
                  <a:cs typeface="Cambria"/>
                  <a:sym typeface="Cambria"/>
                </a:rPr>
                <a:t>03</a:t>
              </a:r>
              <a:endParaRPr sz="2400" b="1" i="0" u="none" strike="noStrike" cap="none" dirty="0">
                <a:solidFill>
                  <a:srgbClr val="FFFFFF"/>
                </a:solidFill>
                <a:latin typeface="Cambria"/>
                <a:ea typeface="Cambria"/>
                <a:cs typeface="Cambria"/>
                <a:sym typeface="Cambria"/>
              </a:endParaRPr>
            </a:p>
          </p:txBody>
        </p:sp>
      </p:grpSp>
      <p:grpSp>
        <p:nvGrpSpPr>
          <p:cNvPr id="236" name="Google Shape;79;p8"/>
          <p:cNvGrpSpPr/>
          <p:nvPr/>
        </p:nvGrpSpPr>
        <p:grpSpPr>
          <a:xfrm>
            <a:off x="48028" y="2082282"/>
            <a:ext cx="1302119" cy="1180813"/>
            <a:chOff x="1881842" y="2656049"/>
            <a:chExt cx="2397222" cy="2093640"/>
          </a:xfrm>
        </p:grpSpPr>
        <p:grpSp>
          <p:nvGrpSpPr>
            <p:cNvPr id="237" name="Google Shape;80;p8"/>
            <p:cNvGrpSpPr/>
            <p:nvPr/>
          </p:nvGrpSpPr>
          <p:grpSpPr>
            <a:xfrm>
              <a:off x="1881842" y="2656049"/>
              <a:ext cx="2397222" cy="2093640"/>
              <a:chOff x="1511944" y="2420246"/>
              <a:chExt cx="2627152" cy="2294453"/>
            </a:xfrm>
          </p:grpSpPr>
          <p:sp>
            <p:nvSpPr>
              <p:cNvPr id="240" name="Google Shape;81;p8"/>
              <p:cNvSpPr/>
              <p:nvPr/>
            </p:nvSpPr>
            <p:spPr>
              <a:xfrm>
                <a:off x="1511944" y="2420246"/>
                <a:ext cx="2627152" cy="2294453"/>
              </a:xfrm>
              <a:custGeom>
                <a:avLst/>
                <a:gdLst/>
                <a:ahLst/>
                <a:cxnLst/>
                <a:rect l="l" t="t" r="r" b="b"/>
                <a:pathLst>
                  <a:path w="4516" h="3947" extrusionOk="0">
                    <a:moveTo>
                      <a:pt x="4479" y="2074"/>
                    </a:moveTo>
                    <a:lnTo>
                      <a:pt x="3967" y="2960"/>
                    </a:lnTo>
                    <a:lnTo>
                      <a:pt x="3455" y="3847"/>
                    </a:lnTo>
                    <a:cubicBezTo>
                      <a:pt x="3418" y="3911"/>
                      <a:pt x="3355" y="3947"/>
                      <a:pt x="3282" y="3947"/>
                    </a:cubicBezTo>
                    <a:lnTo>
                      <a:pt x="2258" y="3947"/>
                    </a:lnTo>
                    <a:lnTo>
                      <a:pt x="1234" y="3947"/>
                    </a:lnTo>
                    <a:cubicBezTo>
                      <a:pt x="1160" y="3947"/>
                      <a:pt x="1097" y="3911"/>
                      <a:pt x="1061" y="3847"/>
                    </a:cubicBezTo>
                    <a:lnTo>
                      <a:pt x="549" y="2960"/>
                    </a:lnTo>
                    <a:lnTo>
                      <a:pt x="37" y="2074"/>
                    </a:lnTo>
                    <a:cubicBezTo>
                      <a:pt x="0" y="2010"/>
                      <a:pt x="0" y="1937"/>
                      <a:pt x="37" y="1874"/>
                    </a:cubicBezTo>
                    <a:lnTo>
                      <a:pt x="549" y="987"/>
                    </a:lnTo>
                    <a:lnTo>
                      <a:pt x="1061" y="100"/>
                    </a:lnTo>
                    <a:cubicBezTo>
                      <a:pt x="1097" y="36"/>
                      <a:pt x="1160" y="0"/>
                      <a:pt x="1234" y="0"/>
                    </a:cubicBezTo>
                    <a:lnTo>
                      <a:pt x="2258" y="0"/>
                    </a:lnTo>
                    <a:lnTo>
                      <a:pt x="3282" y="0"/>
                    </a:lnTo>
                    <a:cubicBezTo>
                      <a:pt x="3355" y="0"/>
                      <a:pt x="3418" y="36"/>
                      <a:pt x="3455" y="100"/>
                    </a:cubicBezTo>
                    <a:lnTo>
                      <a:pt x="3967" y="987"/>
                    </a:lnTo>
                    <a:lnTo>
                      <a:pt x="4479" y="1874"/>
                    </a:lnTo>
                    <a:cubicBezTo>
                      <a:pt x="4516" y="1937"/>
                      <a:pt x="4516" y="2010"/>
                      <a:pt x="4479" y="2074"/>
                    </a:cubicBezTo>
                    <a:close/>
                  </a:path>
                </a:pathLst>
              </a:custGeom>
              <a:solidFill>
                <a:schemeClr val="lt1"/>
              </a:solidFill>
              <a:ln>
                <a:noFill/>
              </a:ln>
              <a:effectLst>
                <a:outerShdw blurRad="203200" dist="38100" dir="3780000" sx="103000" sy="103000" algn="t" rotWithShape="0">
                  <a:srgbClr val="000000">
                    <a:alpha val="24705"/>
                  </a:srgbClr>
                </a:outerShdw>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endParaRPr sz="1800" b="1" i="0" u="none" strike="noStrike" cap="none">
                  <a:solidFill>
                    <a:srgbClr val="000000"/>
                  </a:solidFill>
                  <a:latin typeface="Cambria"/>
                  <a:ea typeface="Cambria"/>
                  <a:cs typeface="Cambria"/>
                  <a:sym typeface="Cambria"/>
                </a:endParaRPr>
              </a:p>
            </p:txBody>
          </p:sp>
          <p:sp>
            <p:nvSpPr>
              <p:cNvPr id="241" name="Google Shape;82;p8"/>
              <p:cNvSpPr/>
              <p:nvPr/>
            </p:nvSpPr>
            <p:spPr>
              <a:xfrm>
                <a:off x="1524106" y="2431739"/>
                <a:ext cx="2602832" cy="2271469"/>
              </a:xfrm>
              <a:custGeom>
                <a:avLst/>
                <a:gdLst/>
                <a:ahLst/>
                <a:cxnLst/>
                <a:rect l="l" t="t" r="r" b="b"/>
                <a:pathLst>
                  <a:path w="4516" h="3947" extrusionOk="0">
                    <a:moveTo>
                      <a:pt x="4479" y="2074"/>
                    </a:moveTo>
                    <a:lnTo>
                      <a:pt x="3967" y="2960"/>
                    </a:lnTo>
                    <a:lnTo>
                      <a:pt x="3455" y="3847"/>
                    </a:lnTo>
                    <a:cubicBezTo>
                      <a:pt x="3418" y="3911"/>
                      <a:pt x="3355" y="3947"/>
                      <a:pt x="3282" y="3947"/>
                    </a:cubicBezTo>
                    <a:lnTo>
                      <a:pt x="2258" y="3947"/>
                    </a:lnTo>
                    <a:lnTo>
                      <a:pt x="1234" y="3947"/>
                    </a:lnTo>
                    <a:cubicBezTo>
                      <a:pt x="1160" y="3947"/>
                      <a:pt x="1097" y="3911"/>
                      <a:pt x="1061" y="3847"/>
                    </a:cubicBezTo>
                    <a:lnTo>
                      <a:pt x="549" y="2960"/>
                    </a:lnTo>
                    <a:lnTo>
                      <a:pt x="37" y="2074"/>
                    </a:lnTo>
                    <a:cubicBezTo>
                      <a:pt x="0" y="2010"/>
                      <a:pt x="0" y="1937"/>
                      <a:pt x="37" y="1874"/>
                    </a:cubicBezTo>
                    <a:lnTo>
                      <a:pt x="549" y="987"/>
                    </a:lnTo>
                    <a:lnTo>
                      <a:pt x="1061" y="100"/>
                    </a:lnTo>
                    <a:cubicBezTo>
                      <a:pt x="1097" y="36"/>
                      <a:pt x="1160" y="0"/>
                      <a:pt x="1234" y="0"/>
                    </a:cubicBezTo>
                    <a:lnTo>
                      <a:pt x="2258" y="0"/>
                    </a:lnTo>
                    <a:lnTo>
                      <a:pt x="3282" y="0"/>
                    </a:lnTo>
                    <a:cubicBezTo>
                      <a:pt x="3355" y="0"/>
                      <a:pt x="3418" y="36"/>
                      <a:pt x="3455" y="100"/>
                    </a:cubicBezTo>
                    <a:lnTo>
                      <a:pt x="3967" y="987"/>
                    </a:lnTo>
                    <a:lnTo>
                      <a:pt x="4479" y="1874"/>
                    </a:lnTo>
                    <a:cubicBezTo>
                      <a:pt x="4516" y="1937"/>
                      <a:pt x="4516" y="2010"/>
                      <a:pt x="4479" y="2074"/>
                    </a:cubicBezTo>
                    <a:close/>
                  </a:path>
                </a:pathLst>
              </a:custGeom>
              <a:gradFill>
                <a:gsLst>
                  <a:gs pos="0">
                    <a:srgbClr val="FEFEFE"/>
                  </a:gs>
                  <a:gs pos="47000">
                    <a:srgbClr val="F5F5F5"/>
                  </a:gs>
                  <a:gs pos="100000">
                    <a:srgbClr val="FEFEFE"/>
                  </a:gs>
                </a:gsLst>
                <a:lin ang="18900000" scaled="0"/>
              </a:gradFill>
              <a:ln>
                <a:noFill/>
              </a:ln>
              <a:effectLst>
                <a:outerShdw blurRad="203200" dist="38100" dir="3780000" sx="103000" sy="103000" algn="t" rotWithShape="0">
                  <a:srgbClr val="000000">
                    <a:alpha val="24705"/>
                  </a:srgbClr>
                </a:outerShdw>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endParaRPr sz="1800" b="1" i="0" u="none" strike="noStrike" cap="none">
                  <a:solidFill>
                    <a:srgbClr val="000000"/>
                  </a:solidFill>
                  <a:latin typeface="Cambria"/>
                  <a:ea typeface="Cambria"/>
                  <a:cs typeface="Cambria"/>
                  <a:sym typeface="Cambria"/>
                </a:endParaRPr>
              </a:p>
            </p:txBody>
          </p:sp>
        </p:grpSp>
        <p:sp>
          <p:nvSpPr>
            <p:cNvPr id="238" name="Google Shape;83;p8"/>
            <p:cNvSpPr/>
            <p:nvPr/>
          </p:nvSpPr>
          <p:spPr>
            <a:xfrm>
              <a:off x="2193523" y="2932555"/>
              <a:ext cx="1773860" cy="1540629"/>
            </a:xfrm>
            <a:custGeom>
              <a:avLst/>
              <a:gdLst/>
              <a:ahLst/>
              <a:cxnLst/>
              <a:rect l="l" t="t" r="r" b="b"/>
              <a:pathLst>
                <a:path w="3431" h="2999" extrusionOk="0">
                  <a:moveTo>
                    <a:pt x="3404" y="1576"/>
                  </a:moveTo>
                  <a:lnTo>
                    <a:pt x="3015" y="2249"/>
                  </a:lnTo>
                  <a:lnTo>
                    <a:pt x="2625" y="2923"/>
                  </a:lnTo>
                  <a:cubicBezTo>
                    <a:pt x="2598" y="2972"/>
                    <a:pt x="2550" y="2999"/>
                    <a:pt x="2494" y="2999"/>
                  </a:cubicBezTo>
                  <a:lnTo>
                    <a:pt x="1716" y="2999"/>
                  </a:lnTo>
                  <a:lnTo>
                    <a:pt x="938" y="2999"/>
                  </a:lnTo>
                  <a:cubicBezTo>
                    <a:pt x="882" y="2999"/>
                    <a:pt x="834" y="2972"/>
                    <a:pt x="806" y="2923"/>
                  </a:cubicBezTo>
                  <a:lnTo>
                    <a:pt x="417" y="2249"/>
                  </a:lnTo>
                  <a:lnTo>
                    <a:pt x="28" y="1576"/>
                  </a:lnTo>
                  <a:cubicBezTo>
                    <a:pt x="0" y="1527"/>
                    <a:pt x="0" y="1472"/>
                    <a:pt x="28" y="1424"/>
                  </a:cubicBezTo>
                  <a:lnTo>
                    <a:pt x="417" y="750"/>
                  </a:lnTo>
                  <a:lnTo>
                    <a:pt x="806" y="76"/>
                  </a:lnTo>
                  <a:cubicBezTo>
                    <a:pt x="834" y="28"/>
                    <a:pt x="882" y="0"/>
                    <a:pt x="938" y="0"/>
                  </a:cubicBezTo>
                  <a:lnTo>
                    <a:pt x="1716" y="0"/>
                  </a:lnTo>
                  <a:lnTo>
                    <a:pt x="2494" y="0"/>
                  </a:lnTo>
                  <a:cubicBezTo>
                    <a:pt x="2550" y="0"/>
                    <a:pt x="2598" y="28"/>
                    <a:pt x="2625" y="76"/>
                  </a:cubicBezTo>
                  <a:lnTo>
                    <a:pt x="3015" y="750"/>
                  </a:lnTo>
                  <a:lnTo>
                    <a:pt x="3404" y="1424"/>
                  </a:lnTo>
                  <a:cubicBezTo>
                    <a:pt x="3431" y="1472"/>
                    <a:pt x="3431" y="1527"/>
                    <a:pt x="3404" y="1576"/>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endParaRPr sz="1800" b="1" i="0" u="none" strike="noStrike" cap="none">
                <a:solidFill>
                  <a:srgbClr val="000000"/>
                </a:solidFill>
                <a:latin typeface="Cambria"/>
                <a:ea typeface="Cambria"/>
                <a:cs typeface="Cambria"/>
                <a:sym typeface="Cambria"/>
              </a:endParaRPr>
            </a:p>
          </p:txBody>
        </p:sp>
        <p:sp>
          <p:nvSpPr>
            <p:cNvPr id="239" name="Google Shape;84;p8"/>
            <p:cNvSpPr txBox="1"/>
            <p:nvPr/>
          </p:nvSpPr>
          <p:spPr>
            <a:xfrm>
              <a:off x="2575309" y="3250047"/>
              <a:ext cx="1244677" cy="81848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3600"/>
                <a:buFont typeface="Cambria"/>
                <a:buNone/>
              </a:pPr>
              <a:r>
                <a:rPr lang="tr-TR" sz="2400" b="1" i="0" u="none" strike="noStrike" cap="none" dirty="0">
                  <a:solidFill>
                    <a:srgbClr val="FFFFFF"/>
                  </a:solidFill>
                  <a:latin typeface="Cambria"/>
                  <a:ea typeface="Cambria"/>
                  <a:cs typeface="Cambria"/>
                  <a:sym typeface="Cambria"/>
                </a:rPr>
                <a:t>01</a:t>
              </a:r>
              <a:endParaRPr sz="3600" b="1" i="0" u="none" strike="noStrike" cap="none" dirty="0">
                <a:solidFill>
                  <a:srgbClr val="FFFFFF"/>
                </a:solidFill>
                <a:latin typeface="Cambria"/>
                <a:ea typeface="Cambria"/>
                <a:cs typeface="Cambria"/>
                <a:sym typeface="Cambria"/>
              </a:endParaRPr>
            </a:p>
          </p:txBody>
        </p:sp>
      </p:grpSp>
      <p:grpSp>
        <p:nvGrpSpPr>
          <p:cNvPr id="242" name="Google Shape;85;p8"/>
          <p:cNvGrpSpPr/>
          <p:nvPr/>
        </p:nvGrpSpPr>
        <p:grpSpPr>
          <a:xfrm>
            <a:off x="1030827" y="2648498"/>
            <a:ext cx="1322432" cy="1230618"/>
            <a:chOff x="3721944" y="3702869"/>
            <a:chExt cx="2397222" cy="2093640"/>
          </a:xfrm>
        </p:grpSpPr>
        <p:grpSp>
          <p:nvGrpSpPr>
            <p:cNvPr id="243" name="Google Shape;86;p8"/>
            <p:cNvGrpSpPr/>
            <p:nvPr/>
          </p:nvGrpSpPr>
          <p:grpSpPr>
            <a:xfrm>
              <a:off x="3721944" y="3702869"/>
              <a:ext cx="2397222" cy="2093640"/>
              <a:chOff x="3721944" y="3702869"/>
              <a:chExt cx="2397222" cy="2093640"/>
            </a:xfrm>
          </p:grpSpPr>
          <p:grpSp>
            <p:nvGrpSpPr>
              <p:cNvPr id="245" name="Google Shape;87;p8"/>
              <p:cNvGrpSpPr/>
              <p:nvPr/>
            </p:nvGrpSpPr>
            <p:grpSpPr>
              <a:xfrm>
                <a:off x="3721944" y="3702869"/>
                <a:ext cx="2397222" cy="2093640"/>
                <a:chOff x="1511944" y="2420246"/>
                <a:chExt cx="2627152" cy="2294453"/>
              </a:xfrm>
            </p:grpSpPr>
            <p:sp>
              <p:nvSpPr>
                <p:cNvPr id="247" name="Google Shape;88;p8"/>
                <p:cNvSpPr/>
                <p:nvPr/>
              </p:nvSpPr>
              <p:spPr>
                <a:xfrm>
                  <a:off x="1511944" y="2420246"/>
                  <a:ext cx="2627152" cy="2294453"/>
                </a:xfrm>
                <a:custGeom>
                  <a:avLst/>
                  <a:gdLst/>
                  <a:ahLst/>
                  <a:cxnLst/>
                  <a:rect l="l" t="t" r="r" b="b"/>
                  <a:pathLst>
                    <a:path w="4516" h="3947" extrusionOk="0">
                      <a:moveTo>
                        <a:pt x="4479" y="2074"/>
                      </a:moveTo>
                      <a:lnTo>
                        <a:pt x="3967" y="2960"/>
                      </a:lnTo>
                      <a:lnTo>
                        <a:pt x="3455" y="3847"/>
                      </a:lnTo>
                      <a:cubicBezTo>
                        <a:pt x="3418" y="3911"/>
                        <a:pt x="3355" y="3947"/>
                        <a:pt x="3282" y="3947"/>
                      </a:cubicBezTo>
                      <a:lnTo>
                        <a:pt x="2258" y="3947"/>
                      </a:lnTo>
                      <a:lnTo>
                        <a:pt x="1234" y="3947"/>
                      </a:lnTo>
                      <a:cubicBezTo>
                        <a:pt x="1160" y="3947"/>
                        <a:pt x="1097" y="3911"/>
                        <a:pt x="1061" y="3847"/>
                      </a:cubicBezTo>
                      <a:lnTo>
                        <a:pt x="549" y="2960"/>
                      </a:lnTo>
                      <a:lnTo>
                        <a:pt x="37" y="2074"/>
                      </a:lnTo>
                      <a:cubicBezTo>
                        <a:pt x="0" y="2010"/>
                        <a:pt x="0" y="1937"/>
                        <a:pt x="37" y="1874"/>
                      </a:cubicBezTo>
                      <a:lnTo>
                        <a:pt x="549" y="987"/>
                      </a:lnTo>
                      <a:lnTo>
                        <a:pt x="1061" y="100"/>
                      </a:lnTo>
                      <a:cubicBezTo>
                        <a:pt x="1097" y="36"/>
                        <a:pt x="1160" y="0"/>
                        <a:pt x="1234" y="0"/>
                      </a:cubicBezTo>
                      <a:lnTo>
                        <a:pt x="2258" y="0"/>
                      </a:lnTo>
                      <a:lnTo>
                        <a:pt x="3282" y="0"/>
                      </a:lnTo>
                      <a:cubicBezTo>
                        <a:pt x="3355" y="0"/>
                        <a:pt x="3418" y="36"/>
                        <a:pt x="3455" y="100"/>
                      </a:cubicBezTo>
                      <a:lnTo>
                        <a:pt x="3967" y="987"/>
                      </a:lnTo>
                      <a:lnTo>
                        <a:pt x="4479" y="1874"/>
                      </a:lnTo>
                      <a:cubicBezTo>
                        <a:pt x="4516" y="1937"/>
                        <a:pt x="4516" y="2010"/>
                        <a:pt x="4479" y="2074"/>
                      </a:cubicBezTo>
                      <a:close/>
                    </a:path>
                  </a:pathLst>
                </a:custGeom>
                <a:solidFill>
                  <a:schemeClr val="lt1"/>
                </a:solidFill>
                <a:ln>
                  <a:noFill/>
                </a:ln>
                <a:effectLst>
                  <a:outerShdw blurRad="203200" dist="38100" dir="3780000" sx="103000" sy="103000" algn="t" rotWithShape="0">
                    <a:srgbClr val="000000">
                      <a:alpha val="24705"/>
                    </a:srgbClr>
                  </a:outerShdw>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endParaRPr sz="1800" b="1" i="0" u="none" strike="noStrike" cap="none">
                    <a:solidFill>
                      <a:srgbClr val="000000"/>
                    </a:solidFill>
                    <a:latin typeface="Cambria"/>
                    <a:ea typeface="Cambria"/>
                    <a:cs typeface="Cambria"/>
                    <a:sym typeface="Cambria"/>
                  </a:endParaRPr>
                </a:p>
              </p:txBody>
            </p:sp>
            <p:sp>
              <p:nvSpPr>
                <p:cNvPr id="248" name="Google Shape;89;p8"/>
                <p:cNvSpPr/>
                <p:nvPr/>
              </p:nvSpPr>
              <p:spPr>
                <a:xfrm>
                  <a:off x="1524106" y="2431739"/>
                  <a:ext cx="2602832" cy="2271469"/>
                </a:xfrm>
                <a:custGeom>
                  <a:avLst/>
                  <a:gdLst/>
                  <a:ahLst/>
                  <a:cxnLst/>
                  <a:rect l="l" t="t" r="r" b="b"/>
                  <a:pathLst>
                    <a:path w="4516" h="3947" extrusionOk="0">
                      <a:moveTo>
                        <a:pt x="4479" y="2074"/>
                      </a:moveTo>
                      <a:lnTo>
                        <a:pt x="3967" y="2960"/>
                      </a:lnTo>
                      <a:lnTo>
                        <a:pt x="3455" y="3847"/>
                      </a:lnTo>
                      <a:cubicBezTo>
                        <a:pt x="3418" y="3911"/>
                        <a:pt x="3355" y="3947"/>
                        <a:pt x="3282" y="3947"/>
                      </a:cubicBezTo>
                      <a:lnTo>
                        <a:pt x="2258" y="3947"/>
                      </a:lnTo>
                      <a:lnTo>
                        <a:pt x="1234" y="3947"/>
                      </a:lnTo>
                      <a:cubicBezTo>
                        <a:pt x="1160" y="3947"/>
                        <a:pt x="1097" y="3911"/>
                        <a:pt x="1061" y="3847"/>
                      </a:cubicBezTo>
                      <a:lnTo>
                        <a:pt x="549" y="2960"/>
                      </a:lnTo>
                      <a:lnTo>
                        <a:pt x="37" y="2074"/>
                      </a:lnTo>
                      <a:cubicBezTo>
                        <a:pt x="0" y="2010"/>
                        <a:pt x="0" y="1937"/>
                        <a:pt x="37" y="1874"/>
                      </a:cubicBezTo>
                      <a:lnTo>
                        <a:pt x="549" y="987"/>
                      </a:lnTo>
                      <a:lnTo>
                        <a:pt x="1061" y="100"/>
                      </a:lnTo>
                      <a:cubicBezTo>
                        <a:pt x="1097" y="36"/>
                        <a:pt x="1160" y="0"/>
                        <a:pt x="1234" y="0"/>
                      </a:cubicBezTo>
                      <a:lnTo>
                        <a:pt x="2258" y="0"/>
                      </a:lnTo>
                      <a:lnTo>
                        <a:pt x="3282" y="0"/>
                      </a:lnTo>
                      <a:cubicBezTo>
                        <a:pt x="3355" y="0"/>
                        <a:pt x="3418" y="36"/>
                        <a:pt x="3455" y="100"/>
                      </a:cubicBezTo>
                      <a:lnTo>
                        <a:pt x="3967" y="987"/>
                      </a:lnTo>
                      <a:lnTo>
                        <a:pt x="4479" y="1874"/>
                      </a:lnTo>
                      <a:cubicBezTo>
                        <a:pt x="4516" y="1937"/>
                        <a:pt x="4516" y="2010"/>
                        <a:pt x="4479" y="2074"/>
                      </a:cubicBezTo>
                      <a:close/>
                    </a:path>
                  </a:pathLst>
                </a:custGeom>
                <a:gradFill>
                  <a:gsLst>
                    <a:gs pos="0">
                      <a:srgbClr val="FEFEFE"/>
                    </a:gs>
                    <a:gs pos="47000">
                      <a:srgbClr val="F5F5F5"/>
                    </a:gs>
                    <a:gs pos="100000">
                      <a:srgbClr val="FEFEFE"/>
                    </a:gs>
                  </a:gsLst>
                  <a:lin ang="18900000" scaled="0"/>
                </a:gradFill>
                <a:ln>
                  <a:noFill/>
                </a:ln>
                <a:effectLst>
                  <a:outerShdw blurRad="203200" dist="38100" dir="3780000" sx="103000" sy="103000" algn="t" rotWithShape="0">
                    <a:srgbClr val="000000">
                      <a:alpha val="24705"/>
                    </a:srgbClr>
                  </a:outerShdw>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endParaRPr sz="1800" b="1" i="0" u="none" strike="noStrike" cap="none">
                    <a:solidFill>
                      <a:srgbClr val="000000"/>
                    </a:solidFill>
                    <a:latin typeface="Cambria"/>
                    <a:ea typeface="Cambria"/>
                    <a:cs typeface="Cambria"/>
                    <a:sym typeface="Cambria"/>
                  </a:endParaRPr>
                </a:p>
              </p:txBody>
            </p:sp>
          </p:grpSp>
          <p:sp>
            <p:nvSpPr>
              <p:cNvPr id="246" name="Google Shape;90;p8"/>
              <p:cNvSpPr/>
              <p:nvPr/>
            </p:nvSpPr>
            <p:spPr>
              <a:xfrm>
                <a:off x="4033627" y="3946819"/>
                <a:ext cx="1773860" cy="1540629"/>
              </a:xfrm>
              <a:custGeom>
                <a:avLst/>
                <a:gdLst/>
                <a:ahLst/>
                <a:cxnLst/>
                <a:rect l="l" t="t" r="r" b="b"/>
                <a:pathLst>
                  <a:path w="3431" h="2999" extrusionOk="0">
                    <a:moveTo>
                      <a:pt x="3404" y="1576"/>
                    </a:moveTo>
                    <a:lnTo>
                      <a:pt x="3015" y="2249"/>
                    </a:lnTo>
                    <a:lnTo>
                      <a:pt x="2625" y="2923"/>
                    </a:lnTo>
                    <a:cubicBezTo>
                      <a:pt x="2598" y="2972"/>
                      <a:pt x="2550" y="2999"/>
                      <a:pt x="2494" y="2999"/>
                    </a:cubicBezTo>
                    <a:lnTo>
                      <a:pt x="1716" y="2999"/>
                    </a:lnTo>
                    <a:lnTo>
                      <a:pt x="938" y="2999"/>
                    </a:lnTo>
                    <a:cubicBezTo>
                      <a:pt x="882" y="2999"/>
                      <a:pt x="834" y="2972"/>
                      <a:pt x="806" y="2923"/>
                    </a:cubicBezTo>
                    <a:lnTo>
                      <a:pt x="417" y="2249"/>
                    </a:lnTo>
                    <a:lnTo>
                      <a:pt x="28" y="1576"/>
                    </a:lnTo>
                    <a:cubicBezTo>
                      <a:pt x="0" y="1527"/>
                      <a:pt x="0" y="1472"/>
                      <a:pt x="28" y="1424"/>
                    </a:cubicBezTo>
                    <a:lnTo>
                      <a:pt x="417" y="750"/>
                    </a:lnTo>
                    <a:lnTo>
                      <a:pt x="806" y="76"/>
                    </a:lnTo>
                    <a:cubicBezTo>
                      <a:pt x="834" y="28"/>
                      <a:pt x="882" y="0"/>
                      <a:pt x="938" y="0"/>
                    </a:cubicBezTo>
                    <a:lnTo>
                      <a:pt x="1716" y="0"/>
                    </a:lnTo>
                    <a:lnTo>
                      <a:pt x="2494" y="0"/>
                    </a:lnTo>
                    <a:cubicBezTo>
                      <a:pt x="2550" y="0"/>
                      <a:pt x="2598" y="28"/>
                      <a:pt x="2625" y="76"/>
                    </a:cubicBezTo>
                    <a:lnTo>
                      <a:pt x="3015" y="750"/>
                    </a:lnTo>
                    <a:lnTo>
                      <a:pt x="3404" y="1424"/>
                    </a:lnTo>
                    <a:cubicBezTo>
                      <a:pt x="3431" y="1472"/>
                      <a:pt x="3431" y="1527"/>
                      <a:pt x="3404" y="1576"/>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endParaRPr sz="1800" b="1" i="0" u="none" strike="noStrike" cap="none">
                  <a:solidFill>
                    <a:srgbClr val="000000"/>
                  </a:solidFill>
                  <a:latin typeface="Cambria"/>
                  <a:ea typeface="Cambria"/>
                  <a:cs typeface="Cambria"/>
                  <a:sym typeface="Cambria"/>
                </a:endParaRPr>
              </a:p>
            </p:txBody>
          </p:sp>
        </p:grpSp>
        <p:sp>
          <p:nvSpPr>
            <p:cNvPr id="244" name="Google Shape;91;p8"/>
            <p:cNvSpPr txBox="1"/>
            <p:nvPr/>
          </p:nvSpPr>
          <p:spPr>
            <a:xfrm>
              <a:off x="4382518" y="4299852"/>
              <a:ext cx="1285817" cy="88264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3600"/>
                <a:buFont typeface="Cambria"/>
                <a:buNone/>
              </a:pPr>
              <a:r>
                <a:rPr lang="tr-TR" sz="2400" b="1" i="0" u="none" strike="noStrike" cap="none" dirty="0">
                  <a:solidFill>
                    <a:srgbClr val="FFFFFF"/>
                  </a:solidFill>
                  <a:latin typeface="Cambria"/>
                  <a:ea typeface="Cambria"/>
                  <a:cs typeface="Cambria"/>
                  <a:sym typeface="Cambria"/>
                </a:rPr>
                <a:t>02</a:t>
              </a:r>
              <a:endParaRPr sz="2400" b="1" i="0" u="none" strike="noStrike" cap="none" dirty="0">
                <a:solidFill>
                  <a:srgbClr val="FFFFFF"/>
                </a:solidFill>
                <a:latin typeface="Cambria"/>
                <a:ea typeface="Cambria"/>
                <a:cs typeface="Cambria"/>
                <a:sym typeface="Cambria"/>
              </a:endParaRPr>
            </a:p>
          </p:txBody>
        </p:sp>
      </p:grpSp>
      <p:grpSp>
        <p:nvGrpSpPr>
          <p:cNvPr id="249" name="Google Shape;92;p8"/>
          <p:cNvGrpSpPr/>
          <p:nvPr/>
        </p:nvGrpSpPr>
        <p:grpSpPr>
          <a:xfrm>
            <a:off x="3074539" y="2682701"/>
            <a:ext cx="1349985" cy="1170974"/>
            <a:chOff x="7388330" y="3692384"/>
            <a:chExt cx="2397222" cy="2093640"/>
          </a:xfrm>
        </p:grpSpPr>
        <p:grpSp>
          <p:nvGrpSpPr>
            <p:cNvPr id="250" name="Google Shape;93;p8"/>
            <p:cNvGrpSpPr/>
            <p:nvPr/>
          </p:nvGrpSpPr>
          <p:grpSpPr>
            <a:xfrm>
              <a:off x="7388330" y="3692384"/>
              <a:ext cx="2397222" cy="2093640"/>
              <a:chOff x="7388330" y="3692384"/>
              <a:chExt cx="2397222" cy="2093640"/>
            </a:xfrm>
          </p:grpSpPr>
          <p:grpSp>
            <p:nvGrpSpPr>
              <p:cNvPr id="252" name="Google Shape;94;p8"/>
              <p:cNvGrpSpPr/>
              <p:nvPr/>
            </p:nvGrpSpPr>
            <p:grpSpPr>
              <a:xfrm>
                <a:off x="7388330" y="3692384"/>
                <a:ext cx="2397222" cy="2093640"/>
                <a:chOff x="1511944" y="2420246"/>
                <a:chExt cx="2627152" cy="2294453"/>
              </a:xfrm>
            </p:grpSpPr>
            <p:sp>
              <p:nvSpPr>
                <p:cNvPr id="254" name="Google Shape;95;p8"/>
                <p:cNvSpPr/>
                <p:nvPr/>
              </p:nvSpPr>
              <p:spPr>
                <a:xfrm>
                  <a:off x="1511944" y="2420246"/>
                  <a:ext cx="2627152" cy="2294453"/>
                </a:xfrm>
                <a:custGeom>
                  <a:avLst/>
                  <a:gdLst/>
                  <a:ahLst/>
                  <a:cxnLst/>
                  <a:rect l="l" t="t" r="r" b="b"/>
                  <a:pathLst>
                    <a:path w="4516" h="3947" extrusionOk="0">
                      <a:moveTo>
                        <a:pt x="4479" y="2074"/>
                      </a:moveTo>
                      <a:lnTo>
                        <a:pt x="3967" y="2960"/>
                      </a:lnTo>
                      <a:lnTo>
                        <a:pt x="3455" y="3847"/>
                      </a:lnTo>
                      <a:cubicBezTo>
                        <a:pt x="3418" y="3911"/>
                        <a:pt x="3355" y="3947"/>
                        <a:pt x="3282" y="3947"/>
                      </a:cubicBezTo>
                      <a:lnTo>
                        <a:pt x="2258" y="3947"/>
                      </a:lnTo>
                      <a:lnTo>
                        <a:pt x="1234" y="3947"/>
                      </a:lnTo>
                      <a:cubicBezTo>
                        <a:pt x="1160" y="3947"/>
                        <a:pt x="1097" y="3911"/>
                        <a:pt x="1061" y="3847"/>
                      </a:cubicBezTo>
                      <a:lnTo>
                        <a:pt x="549" y="2960"/>
                      </a:lnTo>
                      <a:lnTo>
                        <a:pt x="37" y="2074"/>
                      </a:lnTo>
                      <a:cubicBezTo>
                        <a:pt x="0" y="2010"/>
                        <a:pt x="0" y="1937"/>
                        <a:pt x="37" y="1874"/>
                      </a:cubicBezTo>
                      <a:lnTo>
                        <a:pt x="549" y="987"/>
                      </a:lnTo>
                      <a:lnTo>
                        <a:pt x="1061" y="100"/>
                      </a:lnTo>
                      <a:cubicBezTo>
                        <a:pt x="1097" y="36"/>
                        <a:pt x="1160" y="0"/>
                        <a:pt x="1234" y="0"/>
                      </a:cubicBezTo>
                      <a:lnTo>
                        <a:pt x="2258" y="0"/>
                      </a:lnTo>
                      <a:lnTo>
                        <a:pt x="3282" y="0"/>
                      </a:lnTo>
                      <a:cubicBezTo>
                        <a:pt x="3355" y="0"/>
                        <a:pt x="3418" y="36"/>
                        <a:pt x="3455" y="100"/>
                      </a:cubicBezTo>
                      <a:lnTo>
                        <a:pt x="3967" y="987"/>
                      </a:lnTo>
                      <a:lnTo>
                        <a:pt x="4479" y="1874"/>
                      </a:lnTo>
                      <a:cubicBezTo>
                        <a:pt x="4516" y="1937"/>
                        <a:pt x="4516" y="2010"/>
                        <a:pt x="4479" y="2074"/>
                      </a:cubicBezTo>
                      <a:close/>
                    </a:path>
                  </a:pathLst>
                </a:custGeom>
                <a:solidFill>
                  <a:schemeClr val="lt1"/>
                </a:solidFill>
                <a:ln>
                  <a:noFill/>
                </a:ln>
                <a:effectLst>
                  <a:outerShdw blurRad="203200" dist="38100" dir="3780000" sx="103000" sy="103000" algn="t" rotWithShape="0">
                    <a:srgbClr val="000000">
                      <a:alpha val="24705"/>
                    </a:srgbClr>
                  </a:outerShdw>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endParaRPr sz="1800" b="1" i="0" u="none" strike="noStrike" cap="none">
                    <a:solidFill>
                      <a:srgbClr val="000000"/>
                    </a:solidFill>
                    <a:latin typeface="Cambria"/>
                    <a:ea typeface="Cambria"/>
                    <a:cs typeface="Cambria"/>
                    <a:sym typeface="Cambria"/>
                  </a:endParaRPr>
                </a:p>
              </p:txBody>
            </p:sp>
            <p:sp>
              <p:nvSpPr>
                <p:cNvPr id="255" name="Google Shape;96;p8"/>
                <p:cNvSpPr/>
                <p:nvPr/>
              </p:nvSpPr>
              <p:spPr>
                <a:xfrm>
                  <a:off x="1524106" y="2431739"/>
                  <a:ext cx="2602832" cy="2271469"/>
                </a:xfrm>
                <a:custGeom>
                  <a:avLst/>
                  <a:gdLst/>
                  <a:ahLst/>
                  <a:cxnLst/>
                  <a:rect l="l" t="t" r="r" b="b"/>
                  <a:pathLst>
                    <a:path w="4516" h="3947" extrusionOk="0">
                      <a:moveTo>
                        <a:pt x="4479" y="2074"/>
                      </a:moveTo>
                      <a:lnTo>
                        <a:pt x="3967" y="2960"/>
                      </a:lnTo>
                      <a:lnTo>
                        <a:pt x="3455" y="3847"/>
                      </a:lnTo>
                      <a:cubicBezTo>
                        <a:pt x="3418" y="3911"/>
                        <a:pt x="3355" y="3947"/>
                        <a:pt x="3282" y="3947"/>
                      </a:cubicBezTo>
                      <a:lnTo>
                        <a:pt x="2258" y="3947"/>
                      </a:lnTo>
                      <a:lnTo>
                        <a:pt x="1234" y="3947"/>
                      </a:lnTo>
                      <a:cubicBezTo>
                        <a:pt x="1160" y="3947"/>
                        <a:pt x="1097" y="3911"/>
                        <a:pt x="1061" y="3847"/>
                      </a:cubicBezTo>
                      <a:lnTo>
                        <a:pt x="549" y="2960"/>
                      </a:lnTo>
                      <a:lnTo>
                        <a:pt x="37" y="2074"/>
                      </a:lnTo>
                      <a:cubicBezTo>
                        <a:pt x="0" y="2010"/>
                        <a:pt x="0" y="1937"/>
                        <a:pt x="37" y="1874"/>
                      </a:cubicBezTo>
                      <a:lnTo>
                        <a:pt x="549" y="987"/>
                      </a:lnTo>
                      <a:lnTo>
                        <a:pt x="1061" y="100"/>
                      </a:lnTo>
                      <a:cubicBezTo>
                        <a:pt x="1097" y="36"/>
                        <a:pt x="1160" y="0"/>
                        <a:pt x="1234" y="0"/>
                      </a:cubicBezTo>
                      <a:lnTo>
                        <a:pt x="2258" y="0"/>
                      </a:lnTo>
                      <a:lnTo>
                        <a:pt x="3282" y="0"/>
                      </a:lnTo>
                      <a:cubicBezTo>
                        <a:pt x="3355" y="0"/>
                        <a:pt x="3418" y="36"/>
                        <a:pt x="3455" y="100"/>
                      </a:cubicBezTo>
                      <a:lnTo>
                        <a:pt x="3967" y="987"/>
                      </a:lnTo>
                      <a:lnTo>
                        <a:pt x="4479" y="1874"/>
                      </a:lnTo>
                      <a:cubicBezTo>
                        <a:pt x="4516" y="1937"/>
                        <a:pt x="4516" y="2010"/>
                        <a:pt x="4479" y="2074"/>
                      </a:cubicBezTo>
                      <a:close/>
                    </a:path>
                  </a:pathLst>
                </a:custGeom>
                <a:gradFill>
                  <a:gsLst>
                    <a:gs pos="0">
                      <a:srgbClr val="FEFEFE"/>
                    </a:gs>
                    <a:gs pos="47000">
                      <a:srgbClr val="F5F5F5"/>
                    </a:gs>
                    <a:gs pos="100000">
                      <a:srgbClr val="FEFEFE"/>
                    </a:gs>
                  </a:gsLst>
                  <a:lin ang="18900000" scaled="0"/>
                </a:gradFill>
                <a:ln>
                  <a:noFill/>
                </a:ln>
                <a:effectLst>
                  <a:outerShdw blurRad="203200" dist="38100" dir="3780000" sx="103000" sy="103000" algn="t" rotWithShape="0">
                    <a:srgbClr val="000000">
                      <a:alpha val="24705"/>
                    </a:srgbClr>
                  </a:outerShdw>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endParaRPr sz="1800" b="1" i="0" u="none" strike="noStrike" cap="none">
                    <a:solidFill>
                      <a:srgbClr val="000000"/>
                    </a:solidFill>
                    <a:latin typeface="Cambria"/>
                    <a:ea typeface="Cambria"/>
                    <a:cs typeface="Cambria"/>
                    <a:sym typeface="Cambria"/>
                  </a:endParaRPr>
                </a:p>
              </p:txBody>
            </p:sp>
          </p:grpSp>
          <p:sp>
            <p:nvSpPr>
              <p:cNvPr id="253" name="Google Shape;97;p8"/>
              <p:cNvSpPr/>
              <p:nvPr/>
            </p:nvSpPr>
            <p:spPr>
              <a:xfrm>
                <a:off x="7700013" y="3936334"/>
                <a:ext cx="1773860" cy="1540629"/>
              </a:xfrm>
              <a:custGeom>
                <a:avLst/>
                <a:gdLst/>
                <a:ahLst/>
                <a:cxnLst/>
                <a:rect l="l" t="t" r="r" b="b"/>
                <a:pathLst>
                  <a:path w="3431" h="2999" extrusionOk="0">
                    <a:moveTo>
                      <a:pt x="3404" y="1576"/>
                    </a:moveTo>
                    <a:lnTo>
                      <a:pt x="3015" y="2249"/>
                    </a:lnTo>
                    <a:lnTo>
                      <a:pt x="2625" y="2923"/>
                    </a:lnTo>
                    <a:cubicBezTo>
                      <a:pt x="2598" y="2972"/>
                      <a:pt x="2550" y="2999"/>
                      <a:pt x="2494" y="2999"/>
                    </a:cubicBezTo>
                    <a:lnTo>
                      <a:pt x="1716" y="2999"/>
                    </a:lnTo>
                    <a:lnTo>
                      <a:pt x="938" y="2999"/>
                    </a:lnTo>
                    <a:cubicBezTo>
                      <a:pt x="882" y="2999"/>
                      <a:pt x="834" y="2972"/>
                      <a:pt x="806" y="2923"/>
                    </a:cubicBezTo>
                    <a:lnTo>
                      <a:pt x="417" y="2249"/>
                    </a:lnTo>
                    <a:lnTo>
                      <a:pt x="28" y="1576"/>
                    </a:lnTo>
                    <a:cubicBezTo>
                      <a:pt x="0" y="1527"/>
                      <a:pt x="0" y="1472"/>
                      <a:pt x="28" y="1424"/>
                    </a:cubicBezTo>
                    <a:lnTo>
                      <a:pt x="417" y="750"/>
                    </a:lnTo>
                    <a:lnTo>
                      <a:pt x="806" y="76"/>
                    </a:lnTo>
                    <a:cubicBezTo>
                      <a:pt x="834" y="28"/>
                      <a:pt x="882" y="0"/>
                      <a:pt x="938" y="0"/>
                    </a:cubicBezTo>
                    <a:lnTo>
                      <a:pt x="1716" y="0"/>
                    </a:lnTo>
                    <a:lnTo>
                      <a:pt x="2494" y="0"/>
                    </a:lnTo>
                    <a:cubicBezTo>
                      <a:pt x="2550" y="0"/>
                      <a:pt x="2598" y="28"/>
                      <a:pt x="2625" y="76"/>
                    </a:cubicBezTo>
                    <a:lnTo>
                      <a:pt x="3015" y="750"/>
                    </a:lnTo>
                    <a:lnTo>
                      <a:pt x="3404" y="1424"/>
                    </a:lnTo>
                    <a:cubicBezTo>
                      <a:pt x="3431" y="1472"/>
                      <a:pt x="3431" y="1527"/>
                      <a:pt x="3404" y="1576"/>
                    </a:cubicBezTo>
                    <a:close/>
                  </a:path>
                </a:pathLst>
              </a:cu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endParaRPr sz="1800" b="1" i="0" u="none" strike="noStrike" cap="none">
                  <a:solidFill>
                    <a:srgbClr val="000000"/>
                  </a:solidFill>
                  <a:latin typeface="Cambria"/>
                  <a:ea typeface="Cambria"/>
                  <a:cs typeface="Cambria"/>
                  <a:sym typeface="Cambria"/>
                </a:endParaRPr>
              </a:p>
            </p:txBody>
          </p:sp>
        </p:grpSp>
        <p:sp>
          <p:nvSpPr>
            <p:cNvPr id="251" name="Google Shape;98;p8"/>
            <p:cNvSpPr txBox="1"/>
            <p:nvPr/>
          </p:nvSpPr>
          <p:spPr>
            <a:xfrm>
              <a:off x="8048901" y="4173377"/>
              <a:ext cx="1328370" cy="71095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3600"/>
                <a:buFont typeface="Cambria"/>
                <a:buNone/>
              </a:pPr>
              <a:r>
                <a:rPr lang="tr-TR" sz="2400" b="1" i="0" u="none" strike="noStrike" cap="none" dirty="0">
                  <a:solidFill>
                    <a:srgbClr val="FFFFFF"/>
                  </a:solidFill>
                  <a:latin typeface="Cambria"/>
                  <a:ea typeface="Cambria"/>
                  <a:cs typeface="Cambria"/>
                  <a:sym typeface="Cambria"/>
                </a:rPr>
                <a:t>04</a:t>
              </a:r>
              <a:endParaRPr sz="2400" b="1" i="0" u="none" strike="noStrike" cap="none" dirty="0">
                <a:solidFill>
                  <a:srgbClr val="FFFFFF"/>
                </a:solidFill>
                <a:latin typeface="Cambria"/>
                <a:ea typeface="Cambria"/>
                <a:cs typeface="Cambria"/>
                <a:sym typeface="Cambria"/>
              </a:endParaRPr>
            </a:p>
          </p:txBody>
        </p:sp>
      </p:grpSp>
      <p:sp>
        <p:nvSpPr>
          <p:cNvPr id="256" name="Google Shape;104;p8"/>
          <p:cNvSpPr txBox="1"/>
          <p:nvPr/>
        </p:nvSpPr>
        <p:spPr>
          <a:xfrm>
            <a:off x="1768833" y="2418254"/>
            <a:ext cx="859712" cy="2000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700"/>
              <a:buFont typeface="Arial"/>
              <a:buNone/>
            </a:pPr>
            <a:endParaRPr sz="700" b="1" i="0" u="none" strike="noStrike" cap="none">
              <a:solidFill>
                <a:srgbClr val="7F7F7F"/>
              </a:solidFill>
              <a:latin typeface="Cambria"/>
              <a:ea typeface="Cambria"/>
              <a:cs typeface="Cambria"/>
              <a:sym typeface="Cambria"/>
            </a:endParaRPr>
          </a:p>
        </p:txBody>
      </p:sp>
      <p:sp>
        <p:nvSpPr>
          <p:cNvPr id="257" name="Google Shape;113;p8"/>
          <p:cNvSpPr txBox="1"/>
          <p:nvPr/>
        </p:nvSpPr>
        <p:spPr>
          <a:xfrm>
            <a:off x="5448873" y="3864161"/>
            <a:ext cx="859712" cy="2000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700"/>
              <a:buFont typeface="Arial"/>
              <a:buNone/>
            </a:pPr>
            <a:endParaRPr sz="700" b="1" i="0" u="none" strike="noStrike" cap="none">
              <a:solidFill>
                <a:srgbClr val="7F7F7F"/>
              </a:solidFill>
              <a:latin typeface="Cambria"/>
              <a:ea typeface="Cambria"/>
              <a:cs typeface="Cambria"/>
              <a:sym typeface="Cambria"/>
            </a:endParaRPr>
          </a:p>
        </p:txBody>
      </p:sp>
      <p:grpSp>
        <p:nvGrpSpPr>
          <p:cNvPr id="258" name="Google Shape;92;p8">
            <a:extLst>
              <a:ext uri="{FF2B5EF4-FFF2-40B4-BE49-F238E27FC236}">
                <a16:creationId xmlns:a16="http://schemas.microsoft.com/office/drawing/2014/main" id="{3E5CE59B-BD0C-ADE8-2680-7EF3F8429D9D}"/>
              </a:ext>
            </a:extLst>
          </p:cNvPr>
          <p:cNvGrpSpPr/>
          <p:nvPr/>
        </p:nvGrpSpPr>
        <p:grpSpPr>
          <a:xfrm>
            <a:off x="5054540" y="2665049"/>
            <a:ext cx="1237508" cy="1159244"/>
            <a:chOff x="7388330" y="3692384"/>
            <a:chExt cx="2397222" cy="2093640"/>
          </a:xfrm>
        </p:grpSpPr>
        <p:grpSp>
          <p:nvGrpSpPr>
            <p:cNvPr id="259" name="Google Shape;93;p8">
              <a:extLst>
                <a:ext uri="{FF2B5EF4-FFF2-40B4-BE49-F238E27FC236}">
                  <a16:creationId xmlns:a16="http://schemas.microsoft.com/office/drawing/2014/main" id="{C2105E74-8394-916D-7847-AD29A66E706F}"/>
                </a:ext>
              </a:extLst>
            </p:cNvPr>
            <p:cNvGrpSpPr/>
            <p:nvPr/>
          </p:nvGrpSpPr>
          <p:grpSpPr>
            <a:xfrm>
              <a:off x="7388330" y="3692384"/>
              <a:ext cx="2397222" cy="2093640"/>
              <a:chOff x="7388330" y="3692384"/>
              <a:chExt cx="2397222" cy="2093640"/>
            </a:xfrm>
          </p:grpSpPr>
          <p:grpSp>
            <p:nvGrpSpPr>
              <p:cNvPr id="261" name="Google Shape;94;p8">
                <a:extLst>
                  <a:ext uri="{FF2B5EF4-FFF2-40B4-BE49-F238E27FC236}">
                    <a16:creationId xmlns:a16="http://schemas.microsoft.com/office/drawing/2014/main" id="{4AB4E030-ECED-E662-B226-4DAE274D905F}"/>
                  </a:ext>
                </a:extLst>
              </p:cNvPr>
              <p:cNvGrpSpPr/>
              <p:nvPr/>
            </p:nvGrpSpPr>
            <p:grpSpPr>
              <a:xfrm>
                <a:off x="7388330" y="3692384"/>
                <a:ext cx="2397222" cy="2093640"/>
                <a:chOff x="1511944" y="2420246"/>
                <a:chExt cx="2627152" cy="2294453"/>
              </a:xfrm>
            </p:grpSpPr>
            <p:sp>
              <p:nvSpPr>
                <p:cNvPr id="263" name="Google Shape;95;p8">
                  <a:extLst>
                    <a:ext uri="{FF2B5EF4-FFF2-40B4-BE49-F238E27FC236}">
                      <a16:creationId xmlns:a16="http://schemas.microsoft.com/office/drawing/2014/main" id="{AE8691F6-A801-53B5-47FA-40DB45CDB579}"/>
                    </a:ext>
                  </a:extLst>
                </p:cNvPr>
                <p:cNvSpPr/>
                <p:nvPr/>
              </p:nvSpPr>
              <p:spPr>
                <a:xfrm>
                  <a:off x="1511944" y="2420246"/>
                  <a:ext cx="2627152" cy="2294453"/>
                </a:xfrm>
                <a:custGeom>
                  <a:avLst/>
                  <a:gdLst/>
                  <a:ahLst/>
                  <a:cxnLst/>
                  <a:rect l="l" t="t" r="r" b="b"/>
                  <a:pathLst>
                    <a:path w="4516" h="3947" extrusionOk="0">
                      <a:moveTo>
                        <a:pt x="4479" y="2074"/>
                      </a:moveTo>
                      <a:lnTo>
                        <a:pt x="3967" y="2960"/>
                      </a:lnTo>
                      <a:lnTo>
                        <a:pt x="3455" y="3847"/>
                      </a:lnTo>
                      <a:cubicBezTo>
                        <a:pt x="3418" y="3911"/>
                        <a:pt x="3355" y="3947"/>
                        <a:pt x="3282" y="3947"/>
                      </a:cubicBezTo>
                      <a:lnTo>
                        <a:pt x="2258" y="3947"/>
                      </a:lnTo>
                      <a:lnTo>
                        <a:pt x="1234" y="3947"/>
                      </a:lnTo>
                      <a:cubicBezTo>
                        <a:pt x="1160" y="3947"/>
                        <a:pt x="1097" y="3911"/>
                        <a:pt x="1061" y="3847"/>
                      </a:cubicBezTo>
                      <a:lnTo>
                        <a:pt x="549" y="2960"/>
                      </a:lnTo>
                      <a:lnTo>
                        <a:pt x="37" y="2074"/>
                      </a:lnTo>
                      <a:cubicBezTo>
                        <a:pt x="0" y="2010"/>
                        <a:pt x="0" y="1937"/>
                        <a:pt x="37" y="1874"/>
                      </a:cubicBezTo>
                      <a:lnTo>
                        <a:pt x="549" y="987"/>
                      </a:lnTo>
                      <a:lnTo>
                        <a:pt x="1061" y="100"/>
                      </a:lnTo>
                      <a:cubicBezTo>
                        <a:pt x="1097" y="36"/>
                        <a:pt x="1160" y="0"/>
                        <a:pt x="1234" y="0"/>
                      </a:cubicBezTo>
                      <a:lnTo>
                        <a:pt x="2258" y="0"/>
                      </a:lnTo>
                      <a:lnTo>
                        <a:pt x="3282" y="0"/>
                      </a:lnTo>
                      <a:cubicBezTo>
                        <a:pt x="3355" y="0"/>
                        <a:pt x="3418" y="36"/>
                        <a:pt x="3455" y="100"/>
                      </a:cubicBezTo>
                      <a:lnTo>
                        <a:pt x="3967" y="987"/>
                      </a:lnTo>
                      <a:lnTo>
                        <a:pt x="4479" y="1874"/>
                      </a:lnTo>
                      <a:cubicBezTo>
                        <a:pt x="4516" y="1937"/>
                        <a:pt x="4516" y="2010"/>
                        <a:pt x="4479" y="2074"/>
                      </a:cubicBezTo>
                      <a:close/>
                    </a:path>
                  </a:pathLst>
                </a:custGeom>
                <a:solidFill>
                  <a:schemeClr val="lt1"/>
                </a:solidFill>
                <a:ln>
                  <a:noFill/>
                </a:ln>
                <a:effectLst>
                  <a:outerShdw blurRad="203200" dist="38100" dir="3780000" sx="103000" sy="103000" algn="t" rotWithShape="0">
                    <a:srgbClr val="000000">
                      <a:alpha val="24705"/>
                    </a:srgbClr>
                  </a:outerShdw>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endParaRPr sz="1800" b="1" i="0" u="none" strike="noStrike" cap="none">
                    <a:solidFill>
                      <a:srgbClr val="000000"/>
                    </a:solidFill>
                    <a:latin typeface="Cambria"/>
                    <a:ea typeface="Cambria"/>
                    <a:cs typeface="Cambria"/>
                    <a:sym typeface="Cambria"/>
                  </a:endParaRPr>
                </a:p>
              </p:txBody>
            </p:sp>
            <p:sp>
              <p:nvSpPr>
                <p:cNvPr id="264" name="Google Shape;96;p8">
                  <a:extLst>
                    <a:ext uri="{FF2B5EF4-FFF2-40B4-BE49-F238E27FC236}">
                      <a16:creationId xmlns:a16="http://schemas.microsoft.com/office/drawing/2014/main" id="{F9BED965-6ADF-3588-6AF8-9C53C7EB1EB0}"/>
                    </a:ext>
                  </a:extLst>
                </p:cNvPr>
                <p:cNvSpPr/>
                <p:nvPr/>
              </p:nvSpPr>
              <p:spPr>
                <a:xfrm>
                  <a:off x="1524106" y="2431739"/>
                  <a:ext cx="2602832" cy="2271469"/>
                </a:xfrm>
                <a:custGeom>
                  <a:avLst/>
                  <a:gdLst/>
                  <a:ahLst/>
                  <a:cxnLst/>
                  <a:rect l="l" t="t" r="r" b="b"/>
                  <a:pathLst>
                    <a:path w="4516" h="3947" extrusionOk="0">
                      <a:moveTo>
                        <a:pt x="4479" y="2074"/>
                      </a:moveTo>
                      <a:lnTo>
                        <a:pt x="3967" y="2960"/>
                      </a:lnTo>
                      <a:lnTo>
                        <a:pt x="3455" y="3847"/>
                      </a:lnTo>
                      <a:cubicBezTo>
                        <a:pt x="3418" y="3911"/>
                        <a:pt x="3355" y="3947"/>
                        <a:pt x="3282" y="3947"/>
                      </a:cubicBezTo>
                      <a:lnTo>
                        <a:pt x="2258" y="3947"/>
                      </a:lnTo>
                      <a:lnTo>
                        <a:pt x="1234" y="3947"/>
                      </a:lnTo>
                      <a:cubicBezTo>
                        <a:pt x="1160" y="3947"/>
                        <a:pt x="1097" y="3911"/>
                        <a:pt x="1061" y="3847"/>
                      </a:cubicBezTo>
                      <a:lnTo>
                        <a:pt x="549" y="2960"/>
                      </a:lnTo>
                      <a:lnTo>
                        <a:pt x="37" y="2074"/>
                      </a:lnTo>
                      <a:cubicBezTo>
                        <a:pt x="0" y="2010"/>
                        <a:pt x="0" y="1937"/>
                        <a:pt x="37" y="1874"/>
                      </a:cubicBezTo>
                      <a:lnTo>
                        <a:pt x="549" y="987"/>
                      </a:lnTo>
                      <a:lnTo>
                        <a:pt x="1061" y="100"/>
                      </a:lnTo>
                      <a:cubicBezTo>
                        <a:pt x="1097" y="36"/>
                        <a:pt x="1160" y="0"/>
                        <a:pt x="1234" y="0"/>
                      </a:cubicBezTo>
                      <a:lnTo>
                        <a:pt x="2258" y="0"/>
                      </a:lnTo>
                      <a:lnTo>
                        <a:pt x="3282" y="0"/>
                      </a:lnTo>
                      <a:cubicBezTo>
                        <a:pt x="3355" y="0"/>
                        <a:pt x="3418" y="36"/>
                        <a:pt x="3455" y="100"/>
                      </a:cubicBezTo>
                      <a:lnTo>
                        <a:pt x="3967" y="987"/>
                      </a:lnTo>
                      <a:lnTo>
                        <a:pt x="4479" y="1874"/>
                      </a:lnTo>
                      <a:cubicBezTo>
                        <a:pt x="4516" y="1937"/>
                        <a:pt x="4516" y="2010"/>
                        <a:pt x="4479" y="2074"/>
                      </a:cubicBezTo>
                      <a:close/>
                    </a:path>
                  </a:pathLst>
                </a:custGeom>
                <a:gradFill>
                  <a:gsLst>
                    <a:gs pos="0">
                      <a:srgbClr val="FEFEFE"/>
                    </a:gs>
                    <a:gs pos="47000">
                      <a:srgbClr val="F5F5F5"/>
                    </a:gs>
                    <a:gs pos="100000">
                      <a:srgbClr val="FEFEFE"/>
                    </a:gs>
                  </a:gsLst>
                  <a:lin ang="18900000" scaled="0"/>
                </a:gradFill>
                <a:ln>
                  <a:noFill/>
                </a:ln>
                <a:effectLst>
                  <a:outerShdw blurRad="203200" dist="38100" dir="3780000" sx="103000" sy="103000" algn="t" rotWithShape="0">
                    <a:srgbClr val="000000">
                      <a:alpha val="24705"/>
                    </a:srgbClr>
                  </a:outerShdw>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endParaRPr sz="1800" b="1" i="0" u="none" strike="noStrike" cap="none">
                    <a:solidFill>
                      <a:srgbClr val="000000"/>
                    </a:solidFill>
                    <a:latin typeface="Cambria"/>
                    <a:ea typeface="Cambria"/>
                    <a:cs typeface="Cambria"/>
                    <a:sym typeface="Cambria"/>
                  </a:endParaRPr>
                </a:p>
              </p:txBody>
            </p:sp>
          </p:grpSp>
          <p:sp>
            <p:nvSpPr>
              <p:cNvPr id="262" name="Google Shape;97;p8">
                <a:extLst>
                  <a:ext uri="{FF2B5EF4-FFF2-40B4-BE49-F238E27FC236}">
                    <a16:creationId xmlns:a16="http://schemas.microsoft.com/office/drawing/2014/main" id="{E76B7637-1DF8-205D-F42E-D452F35D3D2D}"/>
                  </a:ext>
                </a:extLst>
              </p:cNvPr>
              <p:cNvSpPr/>
              <p:nvPr/>
            </p:nvSpPr>
            <p:spPr>
              <a:xfrm>
                <a:off x="7700013" y="3936334"/>
                <a:ext cx="1773860" cy="1540629"/>
              </a:xfrm>
              <a:custGeom>
                <a:avLst/>
                <a:gdLst/>
                <a:ahLst/>
                <a:cxnLst/>
                <a:rect l="l" t="t" r="r" b="b"/>
                <a:pathLst>
                  <a:path w="3431" h="2999" extrusionOk="0">
                    <a:moveTo>
                      <a:pt x="3404" y="1576"/>
                    </a:moveTo>
                    <a:lnTo>
                      <a:pt x="3015" y="2249"/>
                    </a:lnTo>
                    <a:lnTo>
                      <a:pt x="2625" y="2923"/>
                    </a:lnTo>
                    <a:cubicBezTo>
                      <a:pt x="2598" y="2972"/>
                      <a:pt x="2550" y="2999"/>
                      <a:pt x="2494" y="2999"/>
                    </a:cubicBezTo>
                    <a:lnTo>
                      <a:pt x="1716" y="2999"/>
                    </a:lnTo>
                    <a:lnTo>
                      <a:pt x="938" y="2999"/>
                    </a:lnTo>
                    <a:cubicBezTo>
                      <a:pt x="882" y="2999"/>
                      <a:pt x="834" y="2972"/>
                      <a:pt x="806" y="2923"/>
                    </a:cubicBezTo>
                    <a:lnTo>
                      <a:pt x="417" y="2249"/>
                    </a:lnTo>
                    <a:lnTo>
                      <a:pt x="28" y="1576"/>
                    </a:lnTo>
                    <a:cubicBezTo>
                      <a:pt x="0" y="1527"/>
                      <a:pt x="0" y="1472"/>
                      <a:pt x="28" y="1424"/>
                    </a:cubicBezTo>
                    <a:lnTo>
                      <a:pt x="417" y="750"/>
                    </a:lnTo>
                    <a:lnTo>
                      <a:pt x="806" y="76"/>
                    </a:lnTo>
                    <a:cubicBezTo>
                      <a:pt x="834" y="28"/>
                      <a:pt x="882" y="0"/>
                      <a:pt x="938" y="0"/>
                    </a:cubicBezTo>
                    <a:lnTo>
                      <a:pt x="1716" y="0"/>
                    </a:lnTo>
                    <a:lnTo>
                      <a:pt x="2494" y="0"/>
                    </a:lnTo>
                    <a:cubicBezTo>
                      <a:pt x="2550" y="0"/>
                      <a:pt x="2598" y="28"/>
                      <a:pt x="2625" y="76"/>
                    </a:cubicBezTo>
                    <a:lnTo>
                      <a:pt x="3015" y="750"/>
                    </a:lnTo>
                    <a:lnTo>
                      <a:pt x="3404" y="1424"/>
                    </a:lnTo>
                    <a:cubicBezTo>
                      <a:pt x="3431" y="1472"/>
                      <a:pt x="3431" y="1527"/>
                      <a:pt x="3404" y="1576"/>
                    </a:cubicBezTo>
                    <a:close/>
                  </a:path>
                </a:pathLst>
              </a:cu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endParaRPr sz="1800" b="1" i="0" u="none" strike="noStrike" cap="none">
                  <a:solidFill>
                    <a:srgbClr val="000000"/>
                  </a:solidFill>
                  <a:latin typeface="Cambria"/>
                  <a:ea typeface="Cambria"/>
                  <a:cs typeface="Cambria"/>
                  <a:sym typeface="Cambria"/>
                </a:endParaRPr>
              </a:p>
            </p:txBody>
          </p:sp>
        </p:grpSp>
        <p:sp>
          <p:nvSpPr>
            <p:cNvPr id="260" name="Google Shape;98;p8">
              <a:extLst>
                <a:ext uri="{FF2B5EF4-FFF2-40B4-BE49-F238E27FC236}">
                  <a16:creationId xmlns:a16="http://schemas.microsoft.com/office/drawing/2014/main" id="{1B3D1E7C-EBB2-314E-1FB1-C5B6340EE312}"/>
                </a:ext>
              </a:extLst>
            </p:cNvPr>
            <p:cNvSpPr txBox="1"/>
            <p:nvPr/>
          </p:nvSpPr>
          <p:spPr>
            <a:xfrm>
              <a:off x="8048901" y="4173377"/>
              <a:ext cx="1328370" cy="71095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3600"/>
                <a:buFont typeface="Cambria"/>
                <a:buNone/>
              </a:pPr>
              <a:r>
                <a:rPr lang="tr-TR" sz="2400" b="1" i="0" u="none" strike="noStrike" cap="none" dirty="0">
                  <a:solidFill>
                    <a:srgbClr val="FFFFFF"/>
                  </a:solidFill>
                  <a:latin typeface="Cambria"/>
                  <a:ea typeface="Cambria"/>
                  <a:cs typeface="Cambria"/>
                  <a:sym typeface="Cambria"/>
                </a:rPr>
                <a:t>0</a:t>
              </a:r>
              <a:r>
                <a:rPr lang="en-US" sz="2400" b="1" i="0" u="none" strike="noStrike" cap="none" dirty="0">
                  <a:solidFill>
                    <a:srgbClr val="FFFFFF"/>
                  </a:solidFill>
                  <a:latin typeface="Cambria"/>
                  <a:ea typeface="Cambria"/>
                  <a:cs typeface="Cambria"/>
                  <a:sym typeface="Cambria"/>
                </a:rPr>
                <a:t>6</a:t>
              </a:r>
              <a:endParaRPr sz="2400" b="1" i="0" u="none" strike="noStrike" cap="none" dirty="0">
                <a:solidFill>
                  <a:srgbClr val="FFFFFF"/>
                </a:solidFill>
                <a:latin typeface="Cambria"/>
                <a:ea typeface="Cambria"/>
                <a:cs typeface="Cambria"/>
                <a:sym typeface="Cambria"/>
              </a:endParaRPr>
            </a:p>
          </p:txBody>
        </p:sp>
      </p:grpSp>
      <p:grpSp>
        <p:nvGrpSpPr>
          <p:cNvPr id="265" name="Google Shape;65;p8">
            <a:extLst>
              <a:ext uri="{FF2B5EF4-FFF2-40B4-BE49-F238E27FC236}">
                <a16:creationId xmlns:a16="http://schemas.microsoft.com/office/drawing/2014/main" id="{63A2C8AE-5CD5-9A46-7A55-D256204A908B}"/>
              </a:ext>
            </a:extLst>
          </p:cNvPr>
          <p:cNvGrpSpPr/>
          <p:nvPr/>
        </p:nvGrpSpPr>
        <p:grpSpPr>
          <a:xfrm>
            <a:off x="5999229" y="2095594"/>
            <a:ext cx="1226052" cy="1178303"/>
            <a:chOff x="9224782" y="2628163"/>
            <a:chExt cx="2397222" cy="2093640"/>
          </a:xfrm>
        </p:grpSpPr>
        <p:grpSp>
          <p:nvGrpSpPr>
            <p:cNvPr id="266" name="Google Shape;66;p8">
              <a:extLst>
                <a:ext uri="{FF2B5EF4-FFF2-40B4-BE49-F238E27FC236}">
                  <a16:creationId xmlns:a16="http://schemas.microsoft.com/office/drawing/2014/main" id="{D9474D54-F779-B6E3-45AE-C09E6DA04618}"/>
                </a:ext>
              </a:extLst>
            </p:cNvPr>
            <p:cNvGrpSpPr/>
            <p:nvPr/>
          </p:nvGrpSpPr>
          <p:grpSpPr>
            <a:xfrm>
              <a:off x="9224782" y="2628163"/>
              <a:ext cx="2397222" cy="2093640"/>
              <a:chOff x="9224782" y="2628163"/>
              <a:chExt cx="2397222" cy="2093640"/>
            </a:xfrm>
          </p:grpSpPr>
          <p:grpSp>
            <p:nvGrpSpPr>
              <p:cNvPr id="268" name="Google Shape;67;p8">
                <a:extLst>
                  <a:ext uri="{FF2B5EF4-FFF2-40B4-BE49-F238E27FC236}">
                    <a16:creationId xmlns:a16="http://schemas.microsoft.com/office/drawing/2014/main" id="{85EB74E4-F453-2FDD-E6B2-8C759384AC3B}"/>
                  </a:ext>
                </a:extLst>
              </p:cNvPr>
              <p:cNvGrpSpPr/>
              <p:nvPr/>
            </p:nvGrpSpPr>
            <p:grpSpPr>
              <a:xfrm>
                <a:off x="9224782" y="2628163"/>
                <a:ext cx="2397222" cy="2093640"/>
                <a:chOff x="1511944" y="2420246"/>
                <a:chExt cx="2627152" cy="2294453"/>
              </a:xfrm>
            </p:grpSpPr>
            <p:sp>
              <p:nvSpPr>
                <p:cNvPr id="270" name="Google Shape;68;p8">
                  <a:extLst>
                    <a:ext uri="{FF2B5EF4-FFF2-40B4-BE49-F238E27FC236}">
                      <a16:creationId xmlns:a16="http://schemas.microsoft.com/office/drawing/2014/main" id="{E53D7F4B-CF19-1C08-649F-162B9B48D124}"/>
                    </a:ext>
                  </a:extLst>
                </p:cNvPr>
                <p:cNvSpPr/>
                <p:nvPr/>
              </p:nvSpPr>
              <p:spPr>
                <a:xfrm>
                  <a:off x="1511944" y="2420246"/>
                  <a:ext cx="2627152" cy="2294453"/>
                </a:xfrm>
                <a:custGeom>
                  <a:avLst/>
                  <a:gdLst/>
                  <a:ahLst/>
                  <a:cxnLst/>
                  <a:rect l="l" t="t" r="r" b="b"/>
                  <a:pathLst>
                    <a:path w="4516" h="3947" extrusionOk="0">
                      <a:moveTo>
                        <a:pt x="4479" y="2074"/>
                      </a:moveTo>
                      <a:lnTo>
                        <a:pt x="3967" y="2960"/>
                      </a:lnTo>
                      <a:lnTo>
                        <a:pt x="3455" y="3847"/>
                      </a:lnTo>
                      <a:cubicBezTo>
                        <a:pt x="3418" y="3911"/>
                        <a:pt x="3355" y="3947"/>
                        <a:pt x="3282" y="3947"/>
                      </a:cubicBezTo>
                      <a:lnTo>
                        <a:pt x="2258" y="3947"/>
                      </a:lnTo>
                      <a:lnTo>
                        <a:pt x="1234" y="3947"/>
                      </a:lnTo>
                      <a:cubicBezTo>
                        <a:pt x="1160" y="3947"/>
                        <a:pt x="1097" y="3911"/>
                        <a:pt x="1061" y="3847"/>
                      </a:cubicBezTo>
                      <a:lnTo>
                        <a:pt x="549" y="2960"/>
                      </a:lnTo>
                      <a:lnTo>
                        <a:pt x="37" y="2074"/>
                      </a:lnTo>
                      <a:cubicBezTo>
                        <a:pt x="0" y="2010"/>
                        <a:pt x="0" y="1937"/>
                        <a:pt x="37" y="1874"/>
                      </a:cubicBezTo>
                      <a:lnTo>
                        <a:pt x="549" y="987"/>
                      </a:lnTo>
                      <a:lnTo>
                        <a:pt x="1061" y="100"/>
                      </a:lnTo>
                      <a:cubicBezTo>
                        <a:pt x="1097" y="36"/>
                        <a:pt x="1160" y="0"/>
                        <a:pt x="1234" y="0"/>
                      </a:cubicBezTo>
                      <a:lnTo>
                        <a:pt x="2258" y="0"/>
                      </a:lnTo>
                      <a:lnTo>
                        <a:pt x="3282" y="0"/>
                      </a:lnTo>
                      <a:cubicBezTo>
                        <a:pt x="3355" y="0"/>
                        <a:pt x="3418" y="36"/>
                        <a:pt x="3455" y="100"/>
                      </a:cubicBezTo>
                      <a:lnTo>
                        <a:pt x="3967" y="987"/>
                      </a:lnTo>
                      <a:lnTo>
                        <a:pt x="4479" y="1874"/>
                      </a:lnTo>
                      <a:cubicBezTo>
                        <a:pt x="4516" y="1937"/>
                        <a:pt x="4516" y="2010"/>
                        <a:pt x="4479" y="2074"/>
                      </a:cubicBezTo>
                      <a:close/>
                    </a:path>
                  </a:pathLst>
                </a:custGeom>
                <a:solidFill>
                  <a:schemeClr val="lt1"/>
                </a:solidFill>
                <a:ln>
                  <a:noFill/>
                </a:ln>
                <a:effectLst>
                  <a:outerShdw blurRad="203200" dist="38100" dir="3780000" sx="103000" sy="103000" algn="t" rotWithShape="0">
                    <a:srgbClr val="000000">
                      <a:alpha val="24705"/>
                    </a:srgbClr>
                  </a:outerShdw>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endParaRPr sz="1800" b="1" i="0" u="none" strike="noStrike" cap="none">
                    <a:solidFill>
                      <a:srgbClr val="000000"/>
                    </a:solidFill>
                    <a:latin typeface="Cambria"/>
                    <a:ea typeface="Cambria"/>
                    <a:cs typeface="Cambria"/>
                    <a:sym typeface="Cambria"/>
                  </a:endParaRPr>
                </a:p>
              </p:txBody>
            </p:sp>
            <p:sp>
              <p:nvSpPr>
                <p:cNvPr id="271" name="Google Shape;69;p8">
                  <a:extLst>
                    <a:ext uri="{FF2B5EF4-FFF2-40B4-BE49-F238E27FC236}">
                      <a16:creationId xmlns:a16="http://schemas.microsoft.com/office/drawing/2014/main" id="{CF236779-BA3C-6ED9-1E11-971F14886170}"/>
                    </a:ext>
                  </a:extLst>
                </p:cNvPr>
                <p:cNvSpPr/>
                <p:nvPr/>
              </p:nvSpPr>
              <p:spPr>
                <a:xfrm>
                  <a:off x="1524106" y="2431739"/>
                  <a:ext cx="2602832" cy="2271469"/>
                </a:xfrm>
                <a:custGeom>
                  <a:avLst/>
                  <a:gdLst/>
                  <a:ahLst/>
                  <a:cxnLst/>
                  <a:rect l="l" t="t" r="r" b="b"/>
                  <a:pathLst>
                    <a:path w="4516" h="3947" extrusionOk="0">
                      <a:moveTo>
                        <a:pt x="4479" y="2074"/>
                      </a:moveTo>
                      <a:lnTo>
                        <a:pt x="3967" y="2960"/>
                      </a:lnTo>
                      <a:lnTo>
                        <a:pt x="3455" y="3847"/>
                      </a:lnTo>
                      <a:cubicBezTo>
                        <a:pt x="3418" y="3911"/>
                        <a:pt x="3355" y="3947"/>
                        <a:pt x="3282" y="3947"/>
                      </a:cubicBezTo>
                      <a:lnTo>
                        <a:pt x="2258" y="3947"/>
                      </a:lnTo>
                      <a:lnTo>
                        <a:pt x="1234" y="3947"/>
                      </a:lnTo>
                      <a:cubicBezTo>
                        <a:pt x="1160" y="3947"/>
                        <a:pt x="1097" y="3911"/>
                        <a:pt x="1061" y="3847"/>
                      </a:cubicBezTo>
                      <a:lnTo>
                        <a:pt x="549" y="2960"/>
                      </a:lnTo>
                      <a:lnTo>
                        <a:pt x="37" y="2074"/>
                      </a:lnTo>
                      <a:cubicBezTo>
                        <a:pt x="0" y="2010"/>
                        <a:pt x="0" y="1937"/>
                        <a:pt x="37" y="1874"/>
                      </a:cubicBezTo>
                      <a:lnTo>
                        <a:pt x="549" y="987"/>
                      </a:lnTo>
                      <a:lnTo>
                        <a:pt x="1061" y="100"/>
                      </a:lnTo>
                      <a:cubicBezTo>
                        <a:pt x="1097" y="36"/>
                        <a:pt x="1160" y="0"/>
                        <a:pt x="1234" y="0"/>
                      </a:cubicBezTo>
                      <a:lnTo>
                        <a:pt x="2258" y="0"/>
                      </a:lnTo>
                      <a:lnTo>
                        <a:pt x="3282" y="0"/>
                      </a:lnTo>
                      <a:cubicBezTo>
                        <a:pt x="3355" y="0"/>
                        <a:pt x="3418" y="36"/>
                        <a:pt x="3455" y="100"/>
                      </a:cubicBezTo>
                      <a:lnTo>
                        <a:pt x="3967" y="987"/>
                      </a:lnTo>
                      <a:lnTo>
                        <a:pt x="4479" y="1874"/>
                      </a:lnTo>
                      <a:cubicBezTo>
                        <a:pt x="4516" y="1937"/>
                        <a:pt x="4516" y="2010"/>
                        <a:pt x="4479" y="2074"/>
                      </a:cubicBezTo>
                      <a:close/>
                    </a:path>
                  </a:pathLst>
                </a:custGeom>
                <a:gradFill>
                  <a:gsLst>
                    <a:gs pos="0">
                      <a:srgbClr val="FEFEFE"/>
                    </a:gs>
                    <a:gs pos="47000">
                      <a:srgbClr val="F5F5F5"/>
                    </a:gs>
                    <a:gs pos="100000">
                      <a:srgbClr val="FEFEFE"/>
                    </a:gs>
                  </a:gsLst>
                  <a:lin ang="18900000" scaled="0"/>
                </a:gradFill>
                <a:ln>
                  <a:noFill/>
                </a:ln>
                <a:effectLst>
                  <a:outerShdw blurRad="203200" dist="38100" dir="3780000" sx="103000" sy="103000" algn="t" rotWithShape="0">
                    <a:srgbClr val="000000">
                      <a:alpha val="24705"/>
                    </a:srgbClr>
                  </a:outerShdw>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endParaRPr sz="1800" b="1" i="0" u="none" strike="noStrike" cap="none">
                    <a:solidFill>
                      <a:srgbClr val="000000"/>
                    </a:solidFill>
                    <a:latin typeface="Cambria"/>
                    <a:ea typeface="Cambria"/>
                    <a:cs typeface="Cambria"/>
                    <a:sym typeface="Cambria"/>
                  </a:endParaRPr>
                </a:p>
              </p:txBody>
            </p:sp>
          </p:grpSp>
          <p:sp>
            <p:nvSpPr>
              <p:cNvPr id="269" name="Google Shape;70;p8">
                <a:extLst>
                  <a:ext uri="{FF2B5EF4-FFF2-40B4-BE49-F238E27FC236}">
                    <a16:creationId xmlns:a16="http://schemas.microsoft.com/office/drawing/2014/main" id="{26A208BD-AE96-6D80-04BF-EFE214939292}"/>
                  </a:ext>
                </a:extLst>
              </p:cNvPr>
              <p:cNvSpPr/>
              <p:nvPr/>
            </p:nvSpPr>
            <p:spPr>
              <a:xfrm>
                <a:off x="9536465" y="2872113"/>
                <a:ext cx="1773860" cy="1540629"/>
              </a:xfrm>
              <a:custGeom>
                <a:avLst/>
                <a:gdLst/>
                <a:ahLst/>
                <a:cxnLst/>
                <a:rect l="l" t="t" r="r" b="b"/>
                <a:pathLst>
                  <a:path w="3431" h="2999" extrusionOk="0">
                    <a:moveTo>
                      <a:pt x="3404" y="1576"/>
                    </a:moveTo>
                    <a:lnTo>
                      <a:pt x="3015" y="2249"/>
                    </a:lnTo>
                    <a:lnTo>
                      <a:pt x="2625" y="2923"/>
                    </a:lnTo>
                    <a:cubicBezTo>
                      <a:pt x="2598" y="2972"/>
                      <a:pt x="2550" y="2999"/>
                      <a:pt x="2494" y="2999"/>
                    </a:cubicBezTo>
                    <a:lnTo>
                      <a:pt x="1716" y="2999"/>
                    </a:lnTo>
                    <a:lnTo>
                      <a:pt x="938" y="2999"/>
                    </a:lnTo>
                    <a:cubicBezTo>
                      <a:pt x="882" y="2999"/>
                      <a:pt x="834" y="2972"/>
                      <a:pt x="806" y="2923"/>
                    </a:cubicBezTo>
                    <a:lnTo>
                      <a:pt x="417" y="2249"/>
                    </a:lnTo>
                    <a:lnTo>
                      <a:pt x="28" y="1576"/>
                    </a:lnTo>
                    <a:cubicBezTo>
                      <a:pt x="0" y="1527"/>
                      <a:pt x="0" y="1472"/>
                      <a:pt x="28" y="1424"/>
                    </a:cubicBezTo>
                    <a:lnTo>
                      <a:pt x="417" y="750"/>
                    </a:lnTo>
                    <a:lnTo>
                      <a:pt x="806" y="76"/>
                    </a:lnTo>
                    <a:cubicBezTo>
                      <a:pt x="834" y="28"/>
                      <a:pt x="882" y="0"/>
                      <a:pt x="938" y="0"/>
                    </a:cubicBezTo>
                    <a:lnTo>
                      <a:pt x="1716" y="0"/>
                    </a:lnTo>
                    <a:lnTo>
                      <a:pt x="2494" y="0"/>
                    </a:lnTo>
                    <a:cubicBezTo>
                      <a:pt x="2550" y="0"/>
                      <a:pt x="2598" y="28"/>
                      <a:pt x="2625" y="76"/>
                    </a:cubicBezTo>
                    <a:lnTo>
                      <a:pt x="3015" y="750"/>
                    </a:lnTo>
                    <a:lnTo>
                      <a:pt x="3404" y="1424"/>
                    </a:lnTo>
                    <a:cubicBezTo>
                      <a:pt x="3431" y="1472"/>
                      <a:pt x="3431" y="1527"/>
                      <a:pt x="3404" y="1576"/>
                    </a:cubicBezTo>
                    <a:close/>
                  </a:path>
                </a:pathLst>
              </a:custGeom>
              <a:solidFill>
                <a:schemeClr val="accent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endParaRPr sz="1800" b="1" i="0" u="none" strike="noStrike" cap="none">
                  <a:solidFill>
                    <a:srgbClr val="000000"/>
                  </a:solidFill>
                  <a:latin typeface="Cambria"/>
                  <a:ea typeface="Cambria"/>
                  <a:cs typeface="Cambria"/>
                  <a:sym typeface="Cambria"/>
                </a:endParaRPr>
              </a:p>
            </p:txBody>
          </p:sp>
        </p:grpSp>
        <p:sp>
          <p:nvSpPr>
            <p:cNvPr id="267" name="Google Shape;71;p8">
              <a:extLst>
                <a:ext uri="{FF2B5EF4-FFF2-40B4-BE49-F238E27FC236}">
                  <a16:creationId xmlns:a16="http://schemas.microsoft.com/office/drawing/2014/main" id="{7EAE8612-2078-F0A7-7A8A-2583752FFB7E}"/>
                </a:ext>
              </a:extLst>
            </p:cNvPr>
            <p:cNvSpPr txBox="1"/>
            <p:nvPr/>
          </p:nvSpPr>
          <p:spPr>
            <a:xfrm>
              <a:off x="9918250" y="3180762"/>
              <a:ext cx="1209119" cy="71095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3600"/>
                <a:buFont typeface="Cambria"/>
                <a:buNone/>
              </a:pPr>
              <a:r>
                <a:rPr lang="tr-TR" sz="2400" b="1" i="0" u="none" strike="noStrike" cap="none" dirty="0">
                  <a:solidFill>
                    <a:srgbClr val="FFFFFF"/>
                  </a:solidFill>
                  <a:latin typeface="Cambria"/>
                  <a:ea typeface="Cambria"/>
                  <a:cs typeface="Cambria"/>
                  <a:sym typeface="Cambria"/>
                </a:rPr>
                <a:t>0</a:t>
              </a:r>
              <a:r>
                <a:rPr lang="en-US" sz="2400" b="1" i="0" u="none" strike="noStrike" cap="none" dirty="0">
                  <a:solidFill>
                    <a:srgbClr val="FFFFFF"/>
                  </a:solidFill>
                  <a:latin typeface="Cambria"/>
                  <a:ea typeface="Cambria"/>
                  <a:cs typeface="Cambria"/>
                  <a:sym typeface="Cambria"/>
                </a:rPr>
                <a:t>7</a:t>
              </a:r>
              <a:endParaRPr sz="2400" b="1" i="0" u="none" strike="noStrike" cap="none" dirty="0">
                <a:solidFill>
                  <a:srgbClr val="FFFFFF"/>
                </a:solidFill>
                <a:latin typeface="Cambria"/>
                <a:ea typeface="Cambria"/>
                <a:cs typeface="Cambria"/>
                <a:sym typeface="Cambria"/>
              </a:endParaRPr>
            </a:p>
          </p:txBody>
        </p:sp>
      </p:grpSp>
      <p:grpSp>
        <p:nvGrpSpPr>
          <p:cNvPr id="272" name="Google Shape;92;p8">
            <a:extLst>
              <a:ext uri="{FF2B5EF4-FFF2-40B4-BE49-F238E27FC236}">
                <a16:creationId xmlns:a16="http://schemas.microsoft.com/office/drawing/2014/main" id="{9AD85B47-E792-CD77-1733-2DE87D0AD8FF}"/>
              </a:ext>
            </a:extLst>
          </p:cNvPr>
          <p:cNvGrpSpPr/>
          <p:nvPr/>
        </p:nvGrpSpPr>
        <p:grpSpPr>
          <a:xfrm>
            <a:off x="6910596" y="2655024"/>
            <a:ext cx="1322432" cy="1230617"/>
            <a:chOff x="7388330" y="3692384"/>
            <a:chExt cx="2397222" cy="2093640"/>
          </a:xfrm>
        </p:grpSpPr>
        <p:grpSp>
          <p:nvGrpSpPr>
            <p:cNvPr id="273" name="Google Shape;93;p8">
              <a:extLst>
                <a:ext uri="{FF2B5EF4-FFF2-40B4-BE49-F238E27FC236}">
                  <a16:creationId xmlns:a16="http://schemas.microsoft.com/office/drawing/2014/main" id="{ABEFE93C-D001-BF9C-630C-3F8910300BDF}"/>
                </a:ext>
              </a:extLst>
            </p:cNvPr>
            <p:cNvGrpSpPr/>
            <p:nvPr/>
          </p:nvGrpSpPr>
          <p:grpSpPr>
            <a:xfrm>
              <a:off x="7388330" y="3692384"/>
              <a:ext cx="2397222" cy="2093640"/>
              <a:chOff x="7388330" y="3692384"/>
              <a:chExt cx="2397222" cy="2093640"/>
            </a:xfrm>
          </p:grpSpPr>
          <p:grpSp>
            <p:nvGrpSpPr>
              <p:cNvPr id="275" name="Google Shape;94;p8">
                <a:extLst>
                  <a:ext uri="{FF2B5EF4-FFF2-40B4-BE49-F238E27FC236}">
                    <a16:creationId xmlns:a16="http://schemas.microsoft.com/office/drawing/2014/main" id="{C14AC385-9498-8FF7-7EE9-BA83CB06F7CF}"/>
                  </a:ext>
                </a:extLst>
              </p:cNvPr>
              <p:cNvGrpSpPr/>
              <p:nvPr/>
            </p:nvGrpSpPr>
            <p:grpSpPr>
              <a:xfrm>
                <a:off x="7388330" y="3692384"/>
                <a:ext cx="2397222" cy="2093640"/>
                <a:chOff x="1511944" y="2420246"/>
                <a:chExt cx="2627152" cy="2294453"/>
              </a:xfrm>
            </p:grpSpPr>
            <p:sp>
              <p:nvSpPr>
                <p:cNvPr id="277" name="Google Shape;95;p8">
                  <a:extLst>
                    <a:ext uri="{FF2B5EF4-FFF2-40B4-BE49-F238E27FC236}">
                      <a16:creationId xmlns:a16="http://schemas.microsoft.com/office/drawing/2014/main" id="{64DC1799-C71C-CA81-11B1-92F1757DCDD2}"/>
                    </a:ext>
                  </a:extLst>
                </p:cNvPr>
                <p:cNvSpPr/>
                <p:nvPr/>
              </p:nvSpPr>
              <p:spPr>
                <a:xfrm>
                  <a:off x="1511944" y="2420246"/>
                  <a:ext cx="2627152" cy="2294453"/>
                </a:xfrm>
                <a:custGeom>
                  <a:avLst/>
                  <a:gdLst/>
                  <a:ahLst/>
                  <a:cxnLst/>
                  <a:rect l="l" t="t" r="r" b="b"/>
                  <a:pathLst>
                    <a:path w="4516" h="3947" extrusionOk="0">
                      <a:moveTo>
                        <a:pt x="4479" y="2074"/>
                      </a:moveTo>
                      <a:lnTo>
                        <a:pt x="3967" y="2960"/>
                      </a:lnTo>
                      <a:lnTo>
                        <a:pt x="3455" y="3847"/>
                      </a:lnTo>
                      <a:cubicBezTo>
                        <a:pt x="3418" y="3911"/>
                        <a:pt x="3355" y="3947"/>
                        <a:pt x="3282" y="3947"/>
                      </a:cubicBezTo>
                      <a:lnTo>
                        <a:pt x="2258" y="3947"/>
                      </a:lnTo>
                      <a:lnTo>
                        <a:pt x="1234" y="3947"/>
                      </a:lnTo>
                      <a:cubicBezTo>
                        <a:pt x="1160" y="3947"/>
                        <a:pt x="1097" y="3911"/>
                        <a:pt x="1061" y="3847"/>
                      </a:cubicBezTo>
                      <a:lnTo>
                        <a:pt x="549" y="2960"/>
                      </a:lnTo>
                      <a:lnTo>
                        <a:pt x="37" y="2074"/>
                      </a:lnTo>
                      <a:cubicBezTo>
                        <a:pt x="0" y="2010"/>
                        <a:pt x="0" y="1937"/>
                        <a:pt x="37" y="1874"/>
                      </a:cubicBezTo>
                      <a:lnTo>
                        <a:pt x="549" y="987"/>
                      </a:lnTo>
                      <a:lnTo>
                        <a:pt x="1061" y="100"/>
                      </a:lnTo>
                      <a:cubicBezTo>
                        <a:pt x="1097" y="36"/>
                        <a:pt x="1160" y="0"/>
                        <a:pt x="1234" y="0"/>
                      </a:cubicBezTo>
                      <a:lnTo>
                        <a:pt x="2258" y="0"/>
                      </a:lnTo>
                      <a:lnTo>
                        <a:pt x="3282" y="0"/>
                      </a:lnTo>
                      <a:cubicBezTo>
                        <a:pt x="3355" y="0"/>
                        <a:pt x="3418" y="36"/>
                        <a:pt x="3455" y="100"/>
                      </a:cubicBezTo>
                      <a:lnTo>
                        <a:pt x="3967" y="987"/>
                      </a:lnTo>
                      <a:lnTo>
                        <a:pt x="4479" y="1874"/>
                      </a:lnTo>
                      <a:cubicBezTo>
                        <a:pt x="4516" y="1937"/>
                        <a:pt x="4516" y="2010"/>
                        <a:pt x="4479" y="2074"/>
                      </a:cubicBezTo>
                      <a:close/>
                    </a:path>
                  </a:pathLst>
                </a:custGeom>
                <a:solidFill>
                  <a:schemeClr val="lt1"/>
                </a:solidFill>
                <a:ln>
                  <a:noFill/>
                </a:ln>
                <a:effectLst>
                  <a:outerShdw blurRad="203200" dist="38100" dir="3780000" sx="103000" sy="103000" algn="t" rotWithShape="0">
                    <a:srgbClr val="000000">
                      <a:alpha val="24705"/>
                    </a:srgbClr>
                  </a:outerShdw>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endParaRPr sz="1800" b="1" i="0" u="none" strike="noStrike" cap="none">
                    <a:solidFill>
                      <a:srgbClr val="000000"/>
                    </a:solidFill>
                    <a:latin typeface="Cambria"/>
                    <a:ea typeface="Cambria"/>
                    <a:cs typeface="Cambria"/>
                    <a:sym typeface="Cambria"/>
                  </a:endParaRPr>
                </a:p>
              </p:txBody>
            </p:sp>
            <p:sp>
              <p:nvSpPr>
                <p:cNvPr id="278" name="Google Shape;96;p8">
                  <a:extLst>
                    <a:ext uri="{FF2B5EF4-FFF2-40B4-BE49-F238E27FC236}">
                      <a16:creationId xmlns:a16="http://schemas.microsoft.com/office/drawing/2014/main" id="{4AC1EAA0-704B-A9DE-6A3E-730D249A0A08}"/>
                    </a:ext>
                  </a:extLst>
                </p:cNvPr>
                <p:cNvSpPr/>
                <p:nvPr/>
              </p:nvSpPr>
              <p:spPr>
                <a:xfrm>
                  <a:off x="1524106" y="2431739"/>
                  <a:ext cx="2602832" cy="2271469"/>
                </a:xfrm>
                <a:custGeom>
                  <a:avLst/>
                  <a:gdLst/>
                  <a:ahLst/>
                  <a:cxnLst/>
                  <a:rect l="l" t="t" r="r" b="b"/>
                  <a:pathLst>
                    <a:path w="4516" h="3947" extrusionOk="0">
                      <a:moveTo>
                        <a:pt x="4479" y="2074"/>
                      </a:moveTo>
                      <a:lnTo>
                        <a:pt x="3967" y="2960"/>
                      </a:lnTo>
                      <a:lnTo>
                        <a:pt x="3455" y="3847"/>
                      </a:lnTo>
                      <a:cubicBezTo>
                        <a:pt x="3418" y="3911"/>
                        <a:pt x="3355" y="3947"/>
                        <a:pt x="3282" y="3947"/>
                      </a:cubicBezTo>
                      <a:lnTo>
                        <a:pt x="2258" y="3947"/>
                      </a:lnTo>
                      <a:lnTo>
                        <a:pt x="1234" y="3947"/>
                      </a:lnTo>
                      <a:cubicBezTo>
                        <a:pt x="1160" y="3947"/>
                        <a:pt x="1097" y="3911"/>
                        <a:pt x="1061" y="3847"/>
                      </a:cubicBezTo>
                      <a:lnTo>
                        <a:pt x="549" y="2960"/>
                      </a:lnTo>
                      <a:lnTo>
                        <a:pt x="37" y="2074"/>
                      </a:lnTo>
                      <a:cubicBezTo>
                        <a:pt x="0" y="2010"/>
                        <a:pt x="0" y="1937"/>
                        <a:pt x="37" y="1874"/>
                      </a:cubicBezTo>
                      <a:lnTo>
                        <a:pt x="549" y="987"/>
                      </a:lnTo>
                      <a:lnTo>
                        <a:pt x="1061" y="100"/>
                      </a:lnTo>
                      <a:cubicBezTo>
                        <a:pt x="1097" y="36"/>
                        <a:pt x="1160" y="0"/>
                        <a:pt x="1234" y="0"/>
                      </a:cubicBezTo>
                      <a:lnTo>
                        <a:pt x="2258" y="0"/>
                      </a:lnTo>
                      <a:lnTo>
                        <a:pt x="3282" y="0"/>
                      </a:lnTo>
                      <a:cubicBezTo>
                        <a:pt x="3355" y="0"/>
                        <a:pt x="3418" y="36"/>
                        <a:pt x="3455" y="100"/>
                      </a:cubicBezTo>
                      <a:lnTo>
                        <a:pt x="3967" y="987"/>
                      </a:lnTo>
                      <a:lnTo>
                        <a:pt x="4479" y="1874"/>
                      </a:lnTo>
                      <a:cubicBezTo>
                        <a:pt x="4516" y="1937"/>
                        <a:pt x="4516" y="2010"/>
                        <a:pt x="4479" y="2074"/>
                      </a:cubicBezTo>
                      <a:close/>
                    </a:path>
                  </a:pathLst>
                </a:custGeom>
                <a:gradFill>
                  <a:gsLst>
                    <a:gs pos="0">
                      <a:srgbClr val="FEFEFE"/>
                    </a:gs>
                    <a:gs pos="47000">
                      <a:srgbClr val="F5F5F5"/>
                    </a:gs>
                    <a:gs pos="100000">
                      <a:srgbClr val="FEFEFE"/>
                    </a:gs>
                  </a:gsLst>
                  <a:lin ang="18900000" scaled="0"/>
                </a:gradFill>
                <a:ln>
                  <a:noFill/>
                </a:ln>
                <a:effectLst>
                  <a:outerShdw blurRad="203200" dist="38100" dir="3780000" sx="103000" sy="103000" algn="t" rotWithShape="0">
                    <a:srgbClr val="000000">
                      <a:alpha val="24705"/>
                    </a:srgbClr>
                  </a:outerShdw>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endParaRPr sz="1800" b="1" i="0" u="none" strike="noStrike" cap="none">
                    <a:solidFill>
                      <a:srgbClr val="000000"/>
                    </a:solidFill>
                    <a:latin typeface="Cambria"/>
                    <a:ea typeface="Cambria"/>
                    <a:cs typeface="Cambria"/>
                    <a:sym typeface="Cambria"/>
                  </a:endParaRPr>
                </a:p>
              </p:txBody>
            </p:sp>
          </p:grpSp>
          <p:sp>
            <p:nvSpPr>
              <p:cNvPr id="276" name="Google Shape;97;p8">
                <a:extLst>
                  <a:ext uri="{FF2B5EF4-FFF2-40B4-BE49-F238E27FC236}">
                    <a16:creationId xmlns:a16="http://schemas.microsoft.com/office/drawing/2014/main" id="{28E1A2EF-F476-119D-8BBF-0CB711CB57B9}"/>
                  </a:ext>
                </a:extLst>
              </p:cNvPr>
              <p:cNvSpPr/>
              <p:nvPr/>
            </p:nvSpPr>
            <p:spPr>
              <a:xfrm>
                <a:off x="7700013" y="3936334"/>
                <a:ext cx="1773860" cy="1540629"/>
              </a:xfrm>
              <a:custGeom>
                <a:avLst/>
                <a:gdLst/>
                <a:ahLst/>
                <a:cxnLst/>
                <a:rect l="l" t="t" r="r" b="b"/>
                <a:pathLst>
                  <a:path w="3431" h="2999" extrusionOk="0">
                    <a:moveTo>
                      <a:pt x="3404" y="1576"/>
                    </a:moveTo>
                    <a:lnTo>
                      <a:pt x="3015" y="2249"/>
                    </a:lnTo>
                    <a:lnTo>
                      <a:pt x="2625" y="2923"/>
                    </a:lnTo>
                    <a:cubicBezTo>
                      <a:pt x="2598" y="2972"/>
                      <a:pt x="2550" y="2999"/>
                      <a:pt x="2494" y="2999"/>
                    </a:cubicBezTo>
                    <a:lnTo>
                      <a:pt x="1716" y="2999"/>
                    </a:lnTo>
                    <a:lnTo>
                      <a:pt x="938" y="2999"/>
                    </a:lnTo>
                    <a:cubicBezTo>
                      <a:pt x="882" y="2999"/>
                      <a:pt x="834" y="2972"/>
                      <a:pt x="806" y="2923"/>
                    </a:cubicBezTo>
                    <a:lnTo>
                      <a:pt x="417" y="2249"/>
                    </a:lnTo>
                    <a:lnTo>
                      <a:pt x="28" y="1576"/>
                    </a:lnTo>
                    <a:cubicBezTo>
                      <a:pt x="0" y="1527"/>
                      <a:pt x="0" y="1472"/>
                      <a:pt x="28" y="1424"/>
                    </a:cubicBezTo>
                    <a:lnTo>
                      <a:pt x="417" y="750"/>
                    </a:lnTo>
                    <a:lnTo>
                      <a:pt x="806" y="76"/>
                    </a:lnTo>
                    <a:cubicBezTo>
                      <a:pt x="834" y="28"/>
                      <a:pt x="882" y="0"/>
                      <a:pt x="938" y="0"/>
                    </a:cubicBezTo>
                    <a:lnTo>
                      <a:pt x="1716" y="0"/>
                    </a:lnTo>
                    <a:lnTo>
                      <a:pt x="2494" y="0"/>
                    </a:lnTo>
                    <a:cubicBezTo>
                      <a:pt x="2550" y="0"/>
                      <a:pt x="2598" y="28"/>
                      <a:pt x="2625" y="76"/>
                    </a:cubicBezTo>
                    <a:lnTo>
                      <a:pt x="3015" y="750"/>
                    </a:lnTo>
                    <a:lnTo>
                      <a:pt x="3404" y="1424"/>
                    </a:lnTo>
                    <a:cubicBezTo>
                      <a:pt x="3431" y="1472"/>
                      <a:pt x="3431" y="1527"/>
                      <a:pt x="3404" y="1576"/>
                    </a:cubicBezTo>
                    <a:close/>
                  </a:path>
                </a:pathLst>
              </a:cu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endParaRPr sz="1800" b="1" i="0" u="none" strike="noStrike" cap="none">
                  <a:solidFill>
                    <a:srgbClr val="000000"/>
                  </a:solidFill>
                  <a:latin typeface="Cambria"/>
                  <a:ea typeface="Cambria"/>
                  <a:cs typeface="Cambria"/>
                  <a:sym typeface="Cambria"/>
                </a:endParaRPr>
              </a:p>
            </p:txBody>
          </p:sp>
        </p:grpSp>
        <p:sp>
          <p:nvSpPr>
            <p:cNvPr id="274" name="Google Shape;98;p8">
              <a:extLst>
                <a:ext uri="{FF2B5EF4-FFF2-40B4-BE49-F238E27FC236}">
                  <a16:creationId xmlns:a16="http://schemas.microsoft.com/office/drawing/2014/main" id="{371F31E5-4DFB-55D0-83CC-10A2BE00935C}"/>
                </a:ext>
              </a:extLst>
            </p:cNvPr>
            <p:cNvSpPr txBox="1"/>
            <p:nvPr/>
          </p:nvSpPr>
          <p:spPr>
            <a:xfrm>
              <a:off x="8048901" y="4173377"/>
              <a:ext cx="1328370" cy="8049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3600"/>
                <a:buFont typeface="Cambria"/>
                <a:buNone/>
              </a:pPr>
              <a:r>
                <a:rPr lang="tr-TR" sz="2400" b="1" i="0" u="none" strike="noStrike" cap="none" dirty="0">
                  <a:solidFill>
                    <a:srgbClr val="FFFFFF"/>
                  </a:solidFill>
                  <a:latin typeface="Cambria"/>
                  <a:ea typeface="Cambria"/>
                  <a:cs typeface="Cambria"/>
                  <a:sym typeface="Cambria"/>
                </a:rPr>
                <a:t>0</a:t>
              </a:r>
              <a:r>
                <a:rPr lang="en-US" sz="2400" b="1" dirty="0">
                  <a:solidFill>
                    <a:srgbClr val="FFFFFF"/>
                  </a:solidFill>
                  <a:latin typeface="Cambria"/>
                  <a:ea typeface="Cambria"/>
                  <a:cs typeface="Cambria"/>
                  <a:sym typeface="Cambria"/>
                </a:rPr>
                <a:t>8</a:t>
              </a:r>
              <a:endParaRPr sz="2400" b="1" i="0" u="none" strike="noStrike" cap="none" dirty="0">
                <a:solidFill>
                  <a:srgbClr val="FFFFFF"/>
                </a:solidFill>
                <a:latin typeface="Cambria"/>
                <a:ea typeface="Cambria"/>
                <a:cs typeface="Cambria"/>
                <a:sym typeface="Cambria"/>
              </a:endParaRPr>
            </a:p>
          </p:txBody>
        </p:sp>
      </p:grpSp>
      <p:sp>
        <p:nvSpPr>
          <p:cNvPr id="287" name="Google Shape;100;p8">
            <a:extLst>
              <a:ext uri="{FF2B5EF4-FFF2-40B4-BE49-F238E27FC236}">
                <a16:creationId xmlns:a16="http://schemas.microsoft.com/office/drawing/2014/main" id="{DBAC91AA-EAF9-4110-962A-8A2E6D749A28}"/>
              </a:ext>
            </a:extLst>
          </p:cNvPr>
          <p:cNvSpPr txBox="1"/>
          <p:nvPr/>
        </p:nvSpPr>
        <p:spPr>
          <a:xfrm>
            <a:off x="-13487" y="3352938"/>
            <a:ext cx="1354321" cy="27695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595959"/>
              </a:buClr>
              <a:buSzPts val="1500"/>
              <a:buFont typeface="Cambria"/>
              <a:buNone/>
            </a:pPr>
            <a:r>
              <a:rPr lang="en-US" sz="1200" b="1" i="0" u="none" strike="noStrike" cap="none" dirty="0">
                <a:solidFill>
                  <a:srgbClr val="595959"/>
                </a:solidFill>
                <a:latin typeface="Georgia" panose="02040502050405020303" pitchFamily="18" charset="0"/>
                <a:ea typeface="Cambria"/>
                <a:cs typeface="Cambria"/>
                <a:sym typeface="Cambria"/>
              </a:rPr>
              <a:t>Introduction</a:t>
            </a:r>
            <a:endParaRPr sz="1200" b="1" i="0" u="none" strike="noStrike" cap="none" dirty="0">
              <a:solidFill>
                <a:srgbClr val="595959"/>
              </a:solidFill>
              <a:latin typeface="Georgia" panose="02040502050405020303" pitchFamily="18" charset="0"/>
              <a:ea typeface="Cambria"/>
              <a:cs typeface="Cambria"/>
              <a:sym typeface="Cambria"/>
            </a:endParaRPr>
          </a:p>
        </p:txBody>
      </p:sp>
      <p:sp>
        <p:nvSpPr>
          <p:cNvPr id="290" name="TextBox 289">
            <a:extLst>
              <a:ext uri="{FF2B5EF4-FFF2-40B4-BE49-F238E27FC236}">
                <a16:creationId xmlns:a16="http://schemas.microsoft.com/office/drawing/2014/main" id="{7274D77B-FCAE-6625-E5CC-00A32617236E}"/>
              </a:ext>
            </a:extLst>
          </p:cNvPr>
          <p:cNvSpPr txBox="1"/>
          <p:nvPr/>
        </p:nvSpPr>
        <p:spPr>
          <a:xfrm>
            <a:off x="1269152" y="2294751"/>
            <a:ext cx="898422" cy="276999"/>
          </a:xfrm>
          <a:prstGeom prst="rect">
            <a:avLst/>
          </a:prstGeom>
          <a:noFill/>
        </p:spPr>
        <p:txBody>
          <a:bodyPr wrap="square">
            <a:spAutoFit/>
          </a:bodyPr>
          <a:lstStyle/>
          <a:p>
            <a:pPr marL="0" marR="0" lvl="0" indent="0" algn="l" rtl="0">
              <a:lnSpc>
                <a:spcPct val="100000"/>
              </a:lnSpc>
              <a:spcBef>
                <a:spcPts val="0"/>
              </a:spcBef>
              <a:spcAft>
                <a:spcPts val="0"/>
              </a:spcAft>
              <a:buClr>
                <a:srgbClr val="595959"/>
              </a:buClr>
              <a:buSzPts val="1500"/>
              <a:buFont typeface="Cambria"/>
              <a:buNone/>
            </a:pPr>
            <a:r>
              <a:rPr lang="en-US" sz="1200" b="1" i="0" u="none" strike="noStrike" cap="none" dirty="0">
                <a:solidFill>
                  <a:srgbClr val="595959"/>
                </a:solidFill>
                <a:latin typeface="Georgia" panose="02040502050405020303" pitchFamily="18" charset="0"/>
                <a:ea typeface="Cambria"/>
                <a:cs typeface="Cambria"/>
                <a:sym typeface="Cambria"/>
              </a:rPr>
              <a:t>Abstract</a:t>
            </a:r>
            <a:endParaRPr lang="en-US" sz="1400" b="1" i="0" u="none" strike="noStrike" cap="none" dirty="0">
              <a:solidFill>
                <a:srgbClr val="595959"/>
              </a:solidFill>
              <a:latin typeface="Georgia" panose="02040502050405020303" pitchFamily="18" charset="0"/>
              <a:ea typeface="Cambria"/>
              <a:cs typeface="Cambria"/>
              <a:sym typeface="Cambria"/>
            </a:endParaRPr>
          </a:p>
        </p:txBody>
      </p:sp>
      <p:sp>
        <p:nvSpPr>
          <p:cNvPr id="291" name="Google Shape;100;p8">
            <a:extLst>
              <a:ext uri="{FF2B5EF4-FFF2-40B4-BE49-F238E27FC236}">
                <a16:creationId xmlns:a16="http://schemas.microsoft.com/office/drawing/2014/main" id="{EA814E17-EEB3-4E0F-A8ED-07D861E61160}"/>
              </a:ext>
            </a:extLst>
          </p:cNvPr>
          <p:cNvSpPr txBox="1"/>
          <p:nvPr/>
        </p:nvSpPr>
        <p:spPr>
          <a:xfrm>
            <a:off x="2067781" y="3332096"/>
            <a:ext cx="1348869" cy="646290"/>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595959"/>
              </a:buClr>
              <a:buSzPts val="1500"/>
              <a:buFont typeface="Cambria"/>
              <a:buNone/>
            </a:pPr>
            <a:endParaRPr lang="en-US" sz="1200" b="1" i="0" u="none" strike="noStrike" cap="none" dirty="0">
              <a:solidFill>
                <a:srgbClr val="595959"/>
              </a:solidFill>
              <a:latin typeface="Cambria"/>
              <a:ea typeface="Cambria"/>
              <a:cs typeface="Cambria"/>
              <a:sym typeface="Cambria"/>
            </a:endParaRPr>
          </a:p>
          <a:p>
            <a:pPr lvl="0" algn="ctr">
              <a:buClr>
                <a:srgbClr val="595959"/>
              </a:buClr>
              <a:buSzPts val="1500"/>
            </a:pPr>
            <a:r>
              <a:rPr lang="en-US" sz="1200" b="1" dirty="0">
                <a:solidFill>
                  <a:srgbClr val="595959"/>
                </a:solidFill>
                <a:latin typeface="Georgia" panose="02040502050405020303" pitchFamily="18" charset="0"/>
                <a:ea typeface="Cambria"/>
                <a:cs typeface="Cambria"/>
                <a:sym typeface="Cambria"/>
              </a:rPr>
              <a:t>Technologies</a:t>
            </a:r>
          </a:p>
          <a:p>
            <a:pPr lvl="0" algn="ctr">
              <a:buClr>
                <a:srgbClr val="595959"/>
              </a:buClr>
              <a:buSzPts val="1500"/>
            </a:pPr>
            <a:r>
              <a:rPr lang="en-US" sz="1200" b="1" dirty="0">
                <a:solidFill>
                  <a:srgbClr val="595959"/>
                </a:solidFill>
                <a:latin typeface="Georgia" panose="02040502050405020303" pitchFamily="18" charset="0"/>
                <a:ea typeface="Cambria"/>
                <a:cs typeface="Cambria"/>
                <a:sym typeface="Cambria"/>
              </a:rPr>
              <a:t>used</a:t>
            </a:r>
            <a:endParaRPr sz="1200" b="1" i="0" u="none" strike="noStrike" cap="none" dirty="0">
              <a:solidFill>
                <a:srgbClr val="595959"/>
              </a:solidFill>
              <a:latin typeface="Georgia" panose="02040502050405020303" pitchFamily="18" charset="0"/>
              <a:ea typeface="Cambria"/>
              <a:cs typeface="Cambria"/>
              <a:sym typeface="Cambria"/>
            </a:endParaRPr>
          </a:p>
        </p:txBody>
      </p:sp>
      <p:sp>
        <p:nvSpPr>
          <p:cNvPr id="292" name="Google Shape;100;p8">
            <a:extLst>
              <a:ext uri="{FF2B5EF4-FFF2-40B4-BE49-F238E27FC236}">
                <a16:creationId xmlns:a16="http://schemas.microsoft.com/office/drawing/2014/main" id="{8CD0A2D9-9CE0-A32B-4CFD-E1CD6EBED98C}"/>
              </a:ext>
            </a:extLst>
          </p:cNvPr>
          <p:cNvSpPr txBox="1"/>
          <p:nvPr/>
        </p:nvSpPr>
        <p:spPr>
          <a:xfrm>
            <a:off x="3134292" y="2132767"/>
            <a:ext cx="1246873" cy="276959"/>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595959"/>
              </a:buClr>
              <a:buSzPts val="1500"/>
              <a:buFont typeface="Cambria"/>
              <a:buNone/>
            </a:pPr>
            <a:r>
              <a:rPr lang="en-IN" sz="1200" b="1" i="0" u="none" strike="noStrike" cap="none" dirty="0">
                <a:solidFill>
                  <a:srgbClr val="595959"/>
                </a:solidFill>
                <a:latin typeface="Georgia" panose="02040502050405020303" pitchFamily="18" charset="0"/>
                <a:ea typeface="Cambria"/>
                <a:cs typeface="Cambria"/>
                <a:sym typeface="Cambria"/>
              </a:rPr>
              <a:t>Environment</a:t>
            </a:r>
            <a:r>
              <a:rPr lang="en-IN" sz="1200" b="1" i="0" u="none" strike="noStrike" cap="none" dirty="0">
                <a:solidFill>
                  <a:srgbClr val="595959"/>
                </a:solidFill>
                <a:latin typeface="Cambria"/>
                <a:ea typeface="Cambria"/>
                <a:cs typeface="Cambria"/>
                <a:sym typeface="Cambria"/>
              </a:rPr>
              <a:t> </a:t>
            </a:r>
            <a:endParaRPr sz="1200" b="1" i="0" u="none" strike="noStrike" cap="none" dirty="0">
              <a:solidFill>
                <a:srgbClr val="595959"/>
              </a:solidFill>
              <a:latin typeface="Cambria"/>
              <a:ea typeface="Cambria"/>
              <a:cs typeface="Cambria"/>
              <a:sym typeface="Cambria"/>
            </a:endParaRPr>
          </a:p>
        </p:txBody>
      </p:sp>
      <p:sp>
        <p:nvSpPr>
          <p:cNvPr id="293" name="Google Shape;100;p8">
            <a:extLst>
              <a:ext uri="{FF2B5EF4-FFF2-40B4-BE49-F238E27FC236}">
                <a16:creationId xmlns:a16="http://schemas.microsoft.com/office/drawing/2014/main" id="{2B9523F3-C8D0-7443-821C-022E2FB98B9D}"/>
              </a:ext>
            </a:extLst>
          </p:cNvPr>
          <p:cNvSpPr txBox="1"/>
          <p:nvPr/>
        </p:nvSpPr>
        <p:spPr>
          <a:xfrm>
            <a:off x="4452141" y="3368476"/>
            <a:ext cx="656995" cy="461624"/>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595959"/>
              </a:buClr>
              <a:buSzPts val="1500"/>
              <a:buFont typeface="Cambria"/>
              <a:buNone/>
            </a:pPr>
            <a:r>
              <a:rPr lang="en-IN" sz="1200" b="1" dirty="0">
                <a:solidFill>
                  <a:srgbClr val="595959"/>
                </a:solidFill>
                <a:latin typeface="Georgia" panose="02040502050405020303" pitchFamily="18" charset="0"/>
                <a:ea typeface="Cambria"/>
                <a:cs typeface="Cambria"/>
                <a:sym typeface="Cambria"/>
              </a:rPr>
              <a:t>Data</a:t>
            </a:r>
            <a:r>
              <a:rPr lang="en-IN" sz="1200" b="1" dirty="0">
                <a:solidFill>
                  <a:srgbClr val="595959"/>
                </a:solidFill>
                <a:latin typeface="Cambria"/>
                <a:ea typeface="Cambria"/>
                <a:cs typeface="Cambria"/>
                <a:sym typeface="Cambria"/>
              </a:rPr>
              <a:t> </a:t>
            </a:r>
            <a:r>
              <a:rPr lang="en-IN" sz="1200" b="1" dirty="0">
                <a:solidFill>
                  <a:srgbClr val="595959"/>
                </a:solidFill>
                <a:latin typeface="Georgia" panose="02040502050405020303" pitchFamily="18" charset="0"/>
                <a:ea typeface="Cambria"/>
                <a:cs typeface="Cambria"/>
                <a:sym typeface="Cambria"/>
              </a:rPr>
              <a:t>Flow</a:t>
            </a:r>
            <a:r>
              <a:rPr lang="en-IN" sz="1200" b="1" i="0" u="none" strike="noStrike" cap="none" dirty="0">
                <a:solidFill>
                  <a:srgbClr val="595959"/>
                </a:solidFill>
                <a:latin typeface="Cambria"/>
                <a:ea typeface="Cambria"/>
                <a:cs typeface="Cambria"/>
                <a:sym typeface="Cambria"/>
              </a:rPr>
              <a:t> </a:t>
            </a:r>
            <a:endParaRPr sz="1200" b="1" i="0" u="none" strike="noStrike" cap="none" dirty="0">
              <a:solidFill>
                <a:srgbClr val="595959"/>
              </a:solidFill>
              <a:latin typeface="Cambria"/>
              <a:ea typeface="Cambria"/>
              <a:cs typeface="Cambria"/>
              <a:sym typeface="Cambria"/>
            </a:endParaRPr>
          </a:p>
        </p:txBody>
      </p:sp>
      <p:sp>
        <p:nvSpPr>
          <p:cNvPr id="294" name="Google Shape;100;p8">
            <a:extLst>
              <a:ext uri="{FF2B5EF4-FFF2-40B4-BE49-F238E27FC236}">
                <a16:creationId xmlns:a16="http://schemas.microsoft.com/office/drawing/2014/main" id="{BCE40C56-7829-9DB6-433B-0CCE3536B09B}"/>
              </a:ext>
            </a:extLst>
          </p:cNvPr>
          <p:cNvSpPr txBox="1"/>
          <p:nvPr/>
        </p:nvSpPr>
        <p:spPr>
          <a:xfrm>
            <a:off x="5118982" y="2162591"/>
            <a:ext cx="1177617" cy="276959"/>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595959"/>
              </a:buClr>
              <a:buSzPts val="1500"/>
              <a:buFont typeface="Cambria"/>
              <a:buNone/>
            </a:pPr>
            <a:r>
              <a:rPr lang="en-IN" sz="1200" b="1" dirty="0">
                <a:solidFill>
                  <a:srgbClr val="595959"/>
                </a:solidFill>
                <a:latin typeface="Georgia" panose="02040502050405020303" pitchFamily="18" charset="0"/>
                <a:ea typeface="Cambria"/>
                <a:cs typeface="Cambria"/>
                <a:sym typeface="Cambria"/>
              </a:rPr>
              <a:t>Screenshots</a:t>
            </a:r>
            <a:r>
              <a:rPr lang="en-IN" sz="1200" b="1" dirty="0">
                <a:solidFill>
                  <a:srgbClr val="595959"/>
                </a:solidFill>
                <a:latin typeface="Cambria"/>
                <a:ea typeface="Cambria"/>
                <a:cs typeface="Cambria"/>
                <a:sym typeface="Cambria"/>
              </a:rPr>
              <a:t> </a:t>
            </a:r>
            <a:endParaRPr sz="1200" b="1" i="0" u="none" strike="noStrike" cap="none" dirty="0">
              <a:solidFill>
                <a:srgbClr val="595959"/>
              </a:solidFill>
              <a:latin typeface="Cambria"/>
              <a:ea typeface="Cambria"/>
              <a:cs typeface="Cambria"/>
              <a:sym typeface="Cambria"/>
            </a:endParaRPr>
          </a:p>
        </p:txBody>
      </p:sp>
      <p:sp>
        <p:nvSpPr>
          <p:cNvPr id="295" name="Google Shape;100;p8">
            <a:extLst>
              <a:ext uri="{FF2B5EF4-FFF2-40B4-BE49-F238E27FC236}">
                <a16:creationId xmlns:a16="http://schemas.microsoft.com/office/drawing/2014/main" id="{AB0365AC-4DDF-3D74-A90A-92300BBA66D6}"/>
              </a:ext>
            </a:extLst>
          </p:cNvPr>
          <p:cNvSpPr txBox="1"/>
          <p:nvPr/>
        </p:nvSpPr>
        <p:spPr>
          <a:xfrm>
            <a:off x="6223371" y="3348975"/>
            <a:ext cx="768146" cy="46162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595959"/>
              </a:buClr>
              <a:buSzPts val="1500"/>
              <a:buFont typeface="Cambria"/>
              <a:buNone/>
            </a:pPr>
            <a:r>
              <a:rPr lang="en-IN" sz="1200" b="1" dirty="0">
                <a:solidFill>
                  <a:srgbClr val="595959"/>
                </a:solidFill>
                <a:latin typeface="Georgia" panose="02040502050405020303" pitchFamily="18" charset="0"/>
                <a:ea typeface="Cambria"/>
                <a:cs typeface="Cambria"/>
                <a:sym typeface="Cambria"/>
              </a:rPr>
              <a:t>Junit</a:t>
            </a:r>
            <a:r>
              <a:rPr lang="en-IN" sz="1200" b="1" dirty="0">
                <a:solidFill>
                  <a:srgbClr val="595959"/>
                </a:solidFill>
                <a:latin typeface="Cambria"/>
                <a:ea typeface="Cambria"/>
                <a:cs typeface="Cambria"/>
                <a:sym typeface="Cambria"/>
              </a:rPr>
              <a:t> </a:t>
            </a:r>
            <a:r>
              <a:rPr lang="en-IN" sz="1200" b="1" dirty="0">
                <a:solidFill>
                  <a:srgbClr val="595959"/>
                </a:solidFill>
                <a:latin typeface="Georgia" panose="02040502050405020303" pitchFamily="18" charset="0"/>
                <a:ea typeface="Cambria"/>
                <a:cs typeface="Cambria"/>
                <a:sym typeface="Cambria"/>
              </a:rPr>
              <a:t>Testing</a:t>
            </a:r>
            <a:endParaRPr sz="1200" b="1" i="0" u="none" strike="noStrike" cap="none" dirty="0">
              <a:solidFill>
                <a:srgbClr val="595959"/>
              </a:solidFill>
              <a:latin typeface="Georgia" panose="02040502050405020303" pitchFamily="18" charset="0"/>
              <a:ea typeface="Cambria"/>
              <a:cs typeface="Cambria"/>
              <a:sym typeface="Cambria"/>
            </a:endParaRPr>
          </a:p>
        </p:txBody>
      </p:sp>
      <p:sp>
        <p:nvSpPr>
          <p:cNvPr id="296" name="Google Shape;100;p8">
            <a:extLst>
              <a:ext uri="{FF2B5EF4-FFF2-40B4-BE49-F238E27FC236}">
                <a16:creationId xmlns:a16="http://schemas.microsoft.com/office/drawing/2014/main" id="{1C08E253-E810-C0E8-A51D-BA9E34FB3F0E}"/>
              </a:ext>
            </a:extLst>
          </p:cNvPr>
          <p:cNvSpPr txBox="1"/>
          <p:nvPr/>
        </p:nvSpPr>
        <p:spPr>
          <a:xfrm>
            <a:off x="7111607" y="2281918"/>
            <a:ext cx="1172829" cy="276959"/>
          </a:xfrm>
          <a:prstGeom prst="rect">
            <a:avLst/>
          </a:prstGeom>
          <a:noFill/>
          <a:ln>
            <a:noFill/>
          </a:ln>
        </p:spPr>
        <p:txBody>
          <a:bodyPr spcFirstLastPara="1" wrap="square" lIns="91425" tIns="45700" rIns="91425" bIns="45700" anchor="t" anchorCtr="0">
            <a:spAutoFit/>
          </a:bodyPr>
          <a:lstStyle/>
          <a:p>
            <a:pPr lvl="0" algn="just">
              <a:buClr>
                <a:srgbClr val="595959"/>
              </a:buClr>
              <a:buSzPts val="1500"/>
            </a:pPr>
            <a:r>
              <a:rPr lang="en-IN" sz="1200" b="1" dirty="0">
                <a:solidFill>
                  <a:srgbClr val="595959"/>
                </a:solidFill>
                <a:latin typeface="Georgia" panose="02040502050405020303" pitchFamily="18" charset="0"/>
                <a:ea typeface="Cambria"/>
                <a:cs typeface="Cambria"/>
                <a:sym typeface="Cambria"/>
              </a:rPr>
              <a:t>Conclusion</a:t>
            </a:r>
            <a:r>
              <a:rPr lang="en-IN" sz="1200" b="1" dirty="0">
                <a:solidFill>
                  <a:srgbClr val="595959"/>
                </a:solidFill>
                <a:latin typeface="Cambria"/>
                <a:ea typeface="Cambria"/>
                <a:cs typeface="Cambria"/>
                <a:sym typeface="Cambria"/>
              </a:rPr>
              <a:t> </a:t>
            </a:r>
            <a:endParaRPr sz="1200" b="1" i="0" u="none" strike="noStrike" cap="none" dirty="0">
              <a:solidFill>
                <a:srgbClr val="595959"/>
              </a:solidFill>
              <a:latin typeface="Cambria"/>
              <a:ea typeface="Cambria"/>
              <a:cs typeface="Cambria"/>
              <a:sym typeface="Cambria"/>
            </a:endParaRPr>
          </a:p>
        </p:txBody>
      </p:sp>
    </p:spTree>
  </p:cSld>
  <p:clrMapOvr>
    <a:masterClrMapping/>
  </p:clrMapOvr>
  <p:transition spd="med">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48"/>
                                        </p:tgtEl>
                                        <p:attrNameLst>
                                          <p:attrName>style.visibility</p:attrName>
                                        </p:attrNameLst>
                                      </p:cBhvr>
                                      <p:to>
                                        <p:strVal val="visible"/>
                                      </p:to>
                                    </p:set>
                                    <p:anim calcmode="lin" valueType="num">
                                      <p:cBhvr additive="base">
                                        <p:cTn id="7" dur="2000"/>
                                        <p:tgtEl>
                                          <p:spTgt spid="48"/>
                                        </p:tgtEl>
                                        <p:attrNameLst>
                                          <p:attrName>ppt_y</p:attrName>
                                        </p:attrNameLst>
                                      </p:cBhvr>
                                      <p:tavLst>
                                        <p:tav tm="0">
                                          <p:val>
                                            <p:strVal val="#ppt_y-1"/>
                                          </p:val>
                                        </p:tav>
                                        <p:tav tm="100000">
                                          <p:val>
                                            <p:strVal val="#ppt_y"/>
                                          </p:val>
                                        </p:tav>
                                      </p:tavLst>
                                    </p:anim>
                                  </p:childTnLst>
                                </p:cTn>
                              </p:par>
                              <p:par>
                                <p:cTn id="8" presetID="10" presetClass="entr" presetSubtype="0" fill="hold" nodeType="withEffect">
                                  <p:stCondLst>
                                    <p:cond delay="1000"/>
                                  </p:stCondLst>
                                  <p:childTnLst>
                                    <p:set>
                                      <p:cBhvr>
                                        <p:cTn id="9" dur="1" fill="hold">
                                          <p:stCondLst>
                                            <p:cond delay="0"/>
                                          </p:stCondLst>
                                        </p:cTn>
                                        <p:tgtEl>
                                          <p:spTgt spid="63"/>
                                        </p:tgtEl>
                                        <p:attrNameLst>
                                          <p:attrName>style.visibility</p:attrName>
                                        </p:attrNameLst>
                                      </p:cBhvr>
                                      <p:to>
                                        <p:strVal val="visible"/>
                                      </p:to>
                                    </p:set>
                                    <p:animEffect transition="in" filter="fade">
                                      <p:cBhvr>
                                        <p:cTn id="10" dur="1000"/>
                                        <p:tgtEl>
                                          <p:spTgt spid="63"/>
                                        </p:tgtEl>
                                      </p:cBhvr>
                                    </p:animEffect>
                                  </p:childTnLst>
                                </p:cTn>
                              </p:par>
                              <p:par>
                                <p:cTn id="11" presetID="10" presetClass="entr" presetSubtype="0" fill="hold" nodeType="withEffect">
                                  <p:stCondLst>
                                    <p:cond delay="1500"/>
                                  </p:stCondLst>
                                  <p:childTnLst>
                                    <p:set>
                                      <p:cBhvr>
                                        <p:cTn id="12" dur="1" fill="hold">
                                          <p:stCondLst>
                                            <p:cond delay="0"/>
                                          </p:stCondLst>
                                        </p:cTn>
                                        <p:tgtEl>
                                          <p:spTgt spid="64"/>
                                        </p:tgtEl>
                                        <p:attrNameLst>
                                          <p:attrName>style.visibility</p:attrName>
                                        </p:attrNameLst>
                                      </p:cBhvr>
                                      <p:to>
                                        <p:strVal val="visible"/>
                                      </p:to>
                                    </p:set>
                                    <p:animEffect transition="in" filter="fade">
                                      <p:cBhvr>
                                        <p:cTn id="13" dur="500"/>
                                        <p:tgtEl>
                                          <p:spTgt spid="64"/>
                                        </p:tgtEl>
                                      </p:cBhvr>
                                    </p:animEffect>
                                  </p:childTnLst>
                                </p:cTn>
                              </p:par>
                            </p:childTnLst>
                          </p:cTn>
                        </p:par>
                        <p:par>
                          <p:cTn id="14" fill="hold">
                            <p:stCondLst>
                              <p:cond delay="2000"/>
                            </p:stCondLst>
                            <p:childTnLst>
                              <p:par>
                                <p:cTn id="15" presetID="23" presetClass="entr" presetSubtype="16" fill="hold" nodeType="afterEffect">
                                  <p:stCondLst>
                                    <p:cond delay="0"/>
                                  </p:stCondLst>
                                  <p:childTnLst>
                                    <p:set>
                                      <p:cBhvr>
                                        <p:cTn id="16" dur="1" fill="hold">
                                          <p:stCondLst>
                                            <p:cond delay="0"/>
                                          </p:stCondLst>
                                        </p:cTn>
                                        <p:tgtEl>
                                          <p:spTgt spid="51"/>
                                        </p:tgtEl>
                                        <p:attrNameLst>
                                          <p:attrName>style.visibility</p:attrName>
                                        </p:attrNameLst>
                                      </p:cBhvr>
                                      <p:to>
                                        <p:strVal val="visible"/>
                                      </p:to>
                                    </p:set>
                                    <p:anim calcmode="lin" valueType="num">
                                      <p:cBhvr additive="base">
                                        <p:cTn id="17" dur="500"/>
                                        <p:tgtEl>
                                          <p:spTgt spid="51"/>
                                        </p:tgtEl>
                                        <p:attrNameLst>
                                          <p:attrName>ppt_w</p:attrName>
                                        </p:attrNameLst>
                                      </p:cBhvr>
                                      <p:tavLst>
                                        <p:tav tm="0">
                                          <p:val>
                                            <p:strVal val="0"/>
                                          </p:val>
                                        </p:tav>
                                        <p:tav tm="100000">
                                          <p:val>
                                            <p:strVal val="#ppt_w"/>
                                          </p:val>
                                        </p:tav>
                                      </p:tavLst>
                                    </p:anim>
                                    <p:anim calcmode="lin" valueType="num">
                                      <p:cBhvr additive="base">
                                        <p:cTn id="18" dur="500"/>
                                        <p:tgtEl>
                                          <p:spTgt spid="51"/>
                                        </p:tgtEl>
                                        <p:attrNameLst>
                                          <p:attrName>ppt_h</p:attrName>
                                        </p:attrNameLst>
                                      </p:cBhvr>
                                      <p:tavLst>
                                        <p:tav tm="0">
                                          <p:val>
                                            <p:strVal val="0"/>
                                          </p:val>
                                        </p:tav>
                                        <p:tav tm="100000">
                                          <p:val>
                                            <p:strVal val="#ppt_h"/>
                                          </p:val>
                                        </p:tav>
                                      </p:tavLst>
                                    </p:anim>
                                  </p:childTnLst>
                                </p:cTn>
                              </p:par>
                              <p:par>
                                <p:cTn id="19" presetID="23" presetClass="entr" presetSubtype="16" fill="hold" nodeType="withEffect">
                                  <p:stCondLst>
                                    <p:cond delay="0"/>
                                  </p:stCondLst>
                                  <p:childTnLst>
                                    <p:set>
                                      <p:cBhvr>
                                        <p:cTn id="20" dur="1" fill="hold">
                                          <p:stCondLst>
                                            <p:cond delay="0"/>
                                          </p:stCondLst>
                                        </p:cTn>
                                        <p:tgtEl>
                                          <p:spTgt spid="52"/>
                                        </p:tgtEl>
                                        <p:attrNameLst>
                                          <p:attrName>style.visibility</p:attrName>
                                        </p:attrNameLst>
                                      </p:cBhvr>
                                      <p:to>
                                        <p:strVal val="visible"/>
                                      </p:to>
                                    </p:set>
                                    <p:anim calcmode="lin" valueType="num">
                                      <p:cBhvr additive="base">
                                        <p:cTn id="21" dur="500"/>
                                        <p:tgtEl>
                                          <p:spTgt spid="52"/>
                                        </p:tgtEl>
                                        <p:attrNameLst>
                                          <p:attrName>ppt_w</p:attrName>
                                        </p:attrNameLst>
                                      </p:cBhvr>
                                      <p:tavLst>
                                        <p:tav tm="0">
                                          <p:val>
                                            <p:strVal val="0"/>
                                          </p:val>
                                        </p:tav>
                                        <p:tav tm="100000">
                                          <p:val>
                                            <p:strVal val="#ppt_w"/>
                                          </p:val>
                                        </p:tav>
                                      </p:tavLst>
                                    </p:anim>
                                    <p:anim calcmode="lin" valueType="num">
                                      <p:cBhvr additive="base">
                                        <p:cTn id="22" dur="500"/>
                                        <p:tgtEl>
                                          <p:spTgt spid="52"/>
                                        </p:tgtEl>
                                        <p:attrNameLst>
                                          <p:attrName>ppt_h</p:attrName>
                                        </p:attrNameLst>
                                      </p:cBhvr>
                                      <p:tavLst>
                                        <p:tav tm="0">
                                          <p:val>
                                            <p:strVal val="0"/>
                                          </p:val>
                                        </p:tav>
                                        <p:tav tm="100000">
                                          <p:val>
                                            <p:strVal val="#ppt_h"/>
                                          </p:val>
                                        </p:tav>
                                      </p:tavLst>
                                    </p:anim>
                                  </p:childTnLst>
                                </p:cTn>
                              </p:par>
                              <p:par>
                                <p:cTn id="23" presetID="23" presetClass="entr" presetSubtype="16" fill="hold" nodeType="withEffect">
                                  <p:stCondLst>
                                    <p:cond delay="200"/>
                                  </p:stCondLst>
                                  <p:childTnLst>
                                    <p:set>
                                      <p:cBhvr>
                                        <p:cTn id="24" dur="1" fill="hold">
                                          <p:stCondLst>
                                            <p:cond delay="0"/>
                                          </p:stCondLst>
                                        </p:cTn>
                                        <p:tgtEl>
                                          <p:spTgt spid="53"/>
                                        </p:tgtEl>
                                        <p:attrNameLst>
                                          <p:attrName>style.visibility</p:attrName>
                                        </p:attrNameLst>
                                      </p:cBhvr>
                                      <p:to>
                                        <p:strVal val="visible"/>
                                      </p:to>
                                    </p:set>
                                    <p:anim calcmode="lin" valueType="num">
                                      <p:cBhvr additive="base">
                                        <p:cTn id="25" dur="500"/>
                                        <p:tgtEl>
                                          <p:spTgt spid="53"/>
                                        </p:tgtEl>
                                        <p:attrNameLst>
                                          <p:attrName>ppt_w</p:attrName>
                                        </p:attrNameLst>
                                      </p:cBhvr>
                                      <p:tavLst>
                                        <p:tav tm="0">
                                          <p:val>
                                            <p:strVal val="0"/>
                                          </p:val>
                                        </p:tav>
                                        <p:tav tm="100000">
                                          <p:val>
                                            <p:strVal val="#ppt_w"/>
                                          </p:val>
                                        </p:tav>
                                      </p:tavLst>
                                    </p:anim>
                                    <p:anim calcmode="lin" valueType="num">
                                      <p:cBhvr additive="base">
                                        <p:cTn id="26" dur="500"/>
                                        <p:tgtEl>
                                          <p:spTgt spid="53"/>
                                        </p:tgtEl>
                                        <p:attrNameLst>
                                          <p:attrName>ppt_h</p:attrName>
                                        </p:attrNameLst>
                                      </p:cBhvr>
                                      <p:tavLst>
                                        <p:tav tm="0">
                                          <p:val>
                                            <p:strVal val="0"/>
                                          </p:val>
                                        </p:tav>
                                        <p:tav tm="100000">
                                          <p:val>
                                            <p:strVal val="#ppt_h"/>
                                          </p:val>
                                        </p:tav>
                                      </p:tavLst>
                                    </p:anim>
                                  </p:childTnLst>
                                </p:cTn>
                              </p:par>
                              <p:par>
                                <p:cTn id="27" presetID="23" presetClass="entr" presetSubtype="16" fill="hold" nodeType="withEffect">
                                  <p:stCondLst>
                                    <p:cond delay="0"/>
                                  </p:stCondLst>
                                  <p:childTnLst>
                                    <p:set>
                                      <p:cBhvr>
                                        <p:cTn id="28" dur="1" fill="hold">
                                          <p:stCondLst>
                                            <p:cond delay="0"/>
                                          </p:stCondLst>
                                        </p:cTn>
                                        <p:tgtEl>
                                          <p:spTgt spid="54"/>
                                        </p:tgtEl>
                                        <p:attrNameLst>
                                          <p:attrName>style.visibility</p:attrName>
                                        </p:attrNameLst>
                                      </p:cBhvr>
                                      <p:to>
                                        <p:strVal val="visible"/>
                                      </p:to>
                                    </p:set>
                                    <p:anim calcmode="lin" valueType="num">
                                      <p:cBhvr additive="base">
                                        <p:cTn id="29" dur="500"/>
                                        <p:tgtEl>
                                          <p:spTgt spid="54"/>
                                        </p:tgtEl>
                                        <p:attrNameLst>
                                          <p:attrName>ppt_w</p:attrName>
                                        </p:attrNameLst>
                                      </p:cBhvr>
                                      <p:tavLst>
                                        <p:tav tm="0">
                                          <p:val>
                                            <p:strVal val="0"/>
                                          </p:val>
                                        </p:tav>
                                        <p:tav tm="100000">
                                          <p:val>
                                            <p:strVal val="#ppt_w"/>
                                          </p:val>
                                        </p:tav>
                                      </p:tavLst>
                                    </p:anim>
                                    <p:anim calcmode="lin" valueType="num">
                                      <p:cBhvr additive="base">
                                        <p:cTn id="30" dur="500"/>
                                        <p:tgtEl>
                                          <p:spTgt spid="54"/>
                                        </p:tgtEl>
                                        <p:attrNameLst>
                                          <p:attrName>ppt_h</p:attrName>
                                        </p:attrNameLst>
                                      </p:cBhvr>
                                      <p:tavLst>
                                        <p:tav tm="0">
                                          <p:val>
                                            <p:strVal val="0"/>
                                          </p:val>
                                        </p:tav>
                                        <p:tav tm="100000">
                                          <p:val>
                                            <p:strVal val="#ppt_h"/>
                                          </p:val>
                                        </p:tav>
                                      </p:tavLst>
                                    </p:anim>
                                  </p:childTnLst>
                                </p:cTn>
                              </p:par>
                              <p:par>
                                <p:cTn id="31" presetID="23" presetClass="entr" presetSubtype="16" fill="hold" nodeType="withEffect">
                                  <p:stCondLst>
                                    <p:cond delay="200"/>
                                  </p:stCondLst>
                                  <p:childTnLst>
                                    <p:set>
                                      <p:cBhvr>
                                        <p:cTn id="32" dur="1" fill="hold">
                                          <p:stCondLst>
                                            <p:cond delay="0"/>
                                          </p:stCondLst>
                                        </p:cTn>
                                        <p:tgtEl>
                                          <p:spTgt spid="55"/>
                                        </p:tgtEl>
                                        <p:attrNameLst>
                                          <p:attrName>style.visibility</p:attrName>
                                        </p:attrNameLst>
                                      </p:cBhvr>
                                      <p:to>
                                        <p:strVal val="visible"/>
                                      </p:to>
                                    </p:set>
                                    <p:anim calcmode="lin" valueType="num">
                                      <p:cBhvr additive="base">
                                        <p:cTn id="33" dur="500"/>
                                        <p:tgtEl>
                                          <p:spTgt spid="55"/>
                                        </p:tgtEl>
                                        <p:attrNameLst>
                                          <p:attrName>ppt_w</p:attrName>
                                        </p:attrNameLst>
                                      </p:cBhvr>
                                      <p:tavLst>
                                        <p:tav tm="0">
                                          <p:val>
                                            <p:strVal val="0"/>
                                          </p:val>
                                        </p:tav>
                                        <p:tav tm="100000">
                                          <p:val>
                                            <p:strVal val="#ppt_w"/>
                                          </p:val>
                                        </p:tav>
                                      </p:tavLst>
                                    </p:anim>
                                    <p:anim calcmode="lin" valueType="num">
                                      <p:cBhvr additive="base">
                                        <p:cTn id="34" dur="500"/>
                                        <p:tgtEl>
                                          <p:spTgt spid="55"/>
                                        </p:tgtEl>
                                        <p:attrNameLst>
                                          <p:attrName>ppt_h</p:attrName>
                                        </p:attrNameLst>
                                      </p:cBhvr>
                                      <p:tavLst>
                                        <p:tav tm="0">
                                          <p:val>
                                            <p:strVal val="0"/>
                                          </p:val>
                                        </p:tav>
                                        <p:tav tm="100000">
                                          <p:val>
                                            <p:strVal val="#ppt_h"/>
                                          </p:val>
                                        </p:tav>
                                      </p:tavLst>
                                    </p:anim>
                                  </p:childTnLst>
                                </p:cTn>
                              </p:par>
                              <p:par>
                                <p:cTn id="35" presetID="23" presetClass="entr" presetSubtype="16" fill="hold" nodeType="withEffect">
                                  <p:stCondLst>
                                    <p:cond delay="200"/>
                                  </p:stCondLst>
                                  <p:childTnLst>
                                    <p:set>
                                      <p:cBhvr>
                                        <p:cTn id="36" dur="1" fill="hold">
                                          <p:stCondLst>
                                            <p:cond delay="0"/>
                                          </p:stCondLst>
                                        </p:cTn>
                                        <p:tgtEl>
                                          <p:spTgt spid="56"/>
                                        </p:tgtEl>
                                        <p:attrNameLst>
                                          <p:attrName>style.visibility</p:attrName>
                                        </p:attrNameLst>
                                      </p:cBhvr>
                                      <p:to>
                                        <p:strVal val="visible"/>
                                      </p:to>
                                    </p:set>
                                    <p:anim calcmode="lin" valueType="num">
                                      <p:cBhvr additive="base">
                                        <p:cTn id="37" dur="500"/>
                                        <p:tgtEl>
                                          <p:spTgt spid="56"/>
                                        </p:tgtEl>
                                        <p:attrNameLst>
                                          <p:attrName>ppt_w</p:attrName>
                                        </p:attrNameLst>
                                      </p:cBhvr>
                                      <p:tavLst>
                                        <p:tav tm="0">
                                          <p:val>
                                            <p:strVal val="0"/>
                                          </p:val>
                                        </p:tav>
                                        <p:tav tm="100000">
                                          <p:val>
                                            <p:strVal val="#ppt_w"/>
                                          </p:val>
                                        </p:tav>
                                      </p:tavLst>
                                    </p:anim>
                                    <p:anim calcmode="lin" valueType="num">
                                      <p:cBhvr additive="base">
                                        <p:cTn id="38" dur="500"/>
                                        <p:tgtEl>
                                          <p:spTgt spid="56"/>
                                        </p:tgtEl>
                                        <p:attrNameLst>
                                          <p:attrName>ppt_h</p:attrName>
                                        </p:attrNameLst>
                                      </p:cBhvr>
                                      <p:tavLst>
                                        <p:tav tm="0">
                                          <p:val>
                                            <p:strVal val="0"/>
                                          </p:val>
                                        </p:tav>
                                        <p:tav tm="100000">
                                          <p:val>
                                            <p:strVal val="#ppt_h"/>
                                          </p:val>
                                        </p:tav>
                                      </p:tavLst>
                                    </p:anim>
                                  </p:childTnLst>
                                </p:cTn>
                              </p:par>
                              <p:par>
                                <p:cTn id="39" presetID="23" presetClass="entr" presetSubtype="16" fill="hold" nodeType="withEffect">
                                  <p:stCondLst>
                                    <p:cond delay="0"/>
                                  </p:stCondLst>
                                  <p:childTnLst>
                                    <p:set>
                                      <p:cBhvr>
                                        <p:cTn id="40" dur="1" fill="hold">
                                          <p:stCondLst>
                                            <p:cond delay="0"/>
                                          </p:stCondLst>
                                        </p:cTn>
                                        <p:tgtEl>
                                          <p:spTgt spid="57"/>
                                        </p:tgtEl>
                                        <p:attrNameLst>
                                          <p:attrName>style.visibility</p:attrName>
                                        </p:attrNameLst>
                                      </p:cBhvr>
                                      <p:to>
                                        <p:strVal val="visible"/>
                                      </p:to>
                                    </p:set>
                                    <p:anim calcmode="lin" valueType="num">
                                      <p:cBhvr additive="base">
                                        <p:cTn id="41" dur="500"/>
                                        <p:tgtEl>
                                          <p:spTgt spid="57"/>
                                        </p:tgtEl>
                                        <p:attrNameLst>
                                          <p:attrName>ppt_w</p:attrName>
                                        </p:attrNameLst>
                                      </p:cBhvr>
                                      <p:tavLst>
                                        <p:tav tm="0">
                                          <p:val>
                                            <p:strVal val="0"/>
                                          </p:val>
                                        </p:tav>
                                        <p:tav tm="100000">
                                          <p:val>
                                            <p:strVal val="#ppt_w"/>
                                          </p:val>
                                        </p:tav>
                                      </p:tavLst>
                                    </p:anim>
                                    <p:anim calcmode="lin" valueType="num">
                                      <p:cBhvr additive="base">
                                        <p:cTn id="42" dur="500"/>
                                        <p:tgtEl>
                                          <p:spTgt spid="57"/>
                                        </p:tgtEl>
                                        <p:attrNameLst>
                                          <p:attrName>ppt_h</p:attrName>
                                        </p:attrNameLst>
                                      </p:cBhvr>
                                      <p:tavLst>
                                        <p:tav tm="0">
                                          <p:val>
                                            <p:strVal val="0"/>
                                          </p:val>
                                        </p:tav>
                                        <p:tav tm="100000">
                                          <p:val>
                                            <p:strVal val="#ppt_h"/>
                                          </p:val>
                                        </p:tav>
                                      </p:tavLst>
                                    </p:anim>
                                  </p:childTnLst>
                                </p:cTn>
                              </p:par>
                              <p:par>
                                <p:cTn id="43" presetID="23" presetClass="entr" presetSubtype="16" fill="hold" nodeType="withEffect">
                                  <p:stCondLst>
                                    <p:cond delay="200"/>
                                  </p:stCondLst>
                                  <p:childTnLst>
                                    <p:set>
                                      <p:cBhvr>
                                        <p:cTn id="44" dur="1" fill="hold">
                                          <p:stCondLst>
                                            <p:cond delay="0"/>
                                          </p:stCondLst>
                                        </p:cTn>
                                        <p:tgtEl>
                                          <p:spTgt spid="58"/>
                                        </p:tgtEl>
                                        <p:attrNameLst>
                                          <p:attrName>style.visibility</p:attrName>
                                        </p:attrNameLst>
                                      </p:cBhvr>
                                      <p:to>
                                        <p:strVal val="visible"/>
                                      </p:to>
                                    </p:set>
                                    <p:anim calcmode="lin" valueType="num">
                                      <p:cBhvr additive="base">
                                        <p:cTn id="45" dur="500"/>
                                        <p:tgtEl>
                                          <p:spTgt spid="58"/>
                                        </p:tgtEl>
                                        <p:attrNameLst>
                                          <p:attrName>ppt_w</p:attrName>
                                        </p:attrNameLst>
                                      </p:cBhvr>
                                      <p:tavLst>
                                        <p:tav tm="0">
                                          <p:val>
                                            <p:strVal val="0"/>
                                          </p:val>
                                        </p:tav>
                                        <p:tav tm="100000">
                                          <p:val>
                                            <p:strVal val="#ppt_w"/>
                                          </p:val>
                                        </p:tav>
                                      </p:tavLst>
                                    </p:anim>
                                    <p:anim calcmode="lin" valueType="num">
                                      <p:cBhvr additive="base">
                                        <p:cTn id="46" dur="500"/>
                                        <p:tgtEl>
                                          <p:spTgt spid="58"/>
                                        </p:tgtEl>
                                        <p:attrNameLst>
                                          <p:attrName>ppt_h</p:attrName>
                                        </p:attrNameLst>
                                      </p:cBhvr>
                                      <p:tavLst>
                                        <p:tav tm="0">
                                          <p:val>
                                            <p:strVal val="0"/>
                                          </p:val>
                                        </p:tav>
                                        <p:tav tm="100000">
                                          <p:val>
                                            <p:strVal val="#ppt_h"/>
                                          </p:val>
                                        </p:tav>
                                      </p:tavLst>
                                    </p:anim>
                                  </p:childTnLst>
                                </p:cTn>
                              </p:par>
                              <p:par>
                                <p:cTn id="47" presetID="23" presetClass="entr" presetSubtype="16" fill="hold" nodeType="withEffect">
                                  <p:stCondLst>
                                    <p:cond delay="0"/>
                                  </p:stCondLst>
                                  <p:childTnLst>
                                    <p:set>
                                      <p:cBhvr>
                                        <p:cTn id="48" dur="1" fill="hold">
                                          <p:stCondLst>
                                            <p:cond delay="0"/>
                                          </p:stCondLst>
                                        </p:cTn>
                                        <p:tgtEl>
                                          <p:spTgt spid="59"/>
                                        </p:tgtEl>
                                        <p:attrNameLst>
                                          <p:attrName>style.visibility</p:attrName>
                                        </p:attrNameLst>
                                      </p:cBhvr>
                                      <p:to>
                                        <p:strVal val="visible"/>
                                      </p:to>
                                    </p:set>
                                    <p:anim calcmode="lin" valueType="num">
                                      <p:cBhvr additive="base">
                                        <p:cTn id="49" dur="500"/>
                                        <p:tgtEl>
                                          <p:spTgt spid="59"/>
                                        </p:tgtEl>
                                        <p:attrNameLst>
                                          <p:attrName>ppt_w</p:attrName>
                                        </p:attrNameLst>
                                      </p:cBhvr>
                                      <p:tavLst>
                                        <p:tav tm="0">
                                          <p:val>
                                            <p:strVal val="0"/>
                                          </p:val>
                                        </p:tav>
                                        <p:tav tm="100000">
                                          <p:val>
                                            <p:strVal val="#ppt_w"/>
                                          </p:val>
                                        </p:tav>
                                      </p:tavLst>
                                    </p:anim>
                                    <p:anim calcmode="lin" valueType="num">
                                      <p:cBhvr additive="base">
                                        <p:cTn id="50" dur="500"/>
                                        <p:tgtEl>
                                          <p:spTgt spid="59"/>
                                        </p:tgtEl>
                                        <p:attrNameLst>
                                          <p:attrName>ppt_h</p:attrName>
                                        </p:attrNameLst>
                                      </p:cBhvr>
                                      <p:tavLst>
                                        <p:tav tm="0">
                                          <p:val>
                                            <p:strVal val="0"/>
                                          </p:val>
                                        </p:tav>
                                        <p:tav tm="100000">
                                          <p:val>
                                            <p:strVal val="#ppt_h"/>
                                          </p:val>
                                        </p:tav>
                                      </p:tavLst>
                                    </p:anim>
                                  </p:childTnLst>
                                </p:cTn>
                              </p:par>
                              <p:par>
                                <p:cTn id="51" presetID="23" presetClass="entr" presetSubtype="16" fill="hold" nodeType="withEffect">
                                  <p:stCondLst>
                                    <p:cond delay="400"/>
                                  </p:stCondLst>
                                  <p:childTnLst>
                                    <p:set>
                                      <p:cBhvr>
                                        <p:cTn id="52" dur="1" fill="hold">
                                          <p:stCondLst>
                                            <p:cond delay="0"/>
                                          </p:stCondLst>
                                        </p:cTn>
                                        <p:tgtEl>
                                          <p:spTgt spid="60"/>
                                        </p:tgtEl>
                                        <p:attrNameLst>
                                          <p:attrName>style.visibility</p:attrName>
                                        </p:attrNameLst>
                                      </p:cBhvr>
                                      <p:to>
                                        <p:strVal val="visible"/>
                                      </p:to>
                                    </p:set>
                                    <p:anim calcmode="lin" valueType="num">
                                      <p:cBhvr additive="base">
                                        <p:cTn id="53" dur="500"/>
                                        <p:tgtEl>
                                          <p:spTgt spid="60"/>
                                        </p:tgtEl>
                                        <p:attrNameLst>
                                          <p:attrName>ppt_w</p:attrName>
                                        </p:attrNameLst>
                                      </p:cBhvr>
                                      <p:tavLst>
                                        <p:tav tm="0">
                                          <p:val>
                                            <p:strVal val="0"/>
                                          </p:val>
                                        </p:tav>
                                        <p:tav tm="100000">
                                          <p:val>
                                            <p:strVal val="#ppt_w"/>
                                          </p:val>
                                        </p:tav>
                                      </p:tavLst>
                                    </p:anim>
                                    <p:anim calcmode="lin" valueType="num">
                                      <p:cBhvr additive="base">
                                        <p:cTn id="54" dur="500"/>
                                        <p:tgtEl>
                                          <p:spTgt spid="60"/>
                                        </p:tgtEl>
                                        <p:attrNameLst>
                                          <p:attrName>ppt_h</p:attrName>
                                        </p:attrNameLst>
                                      </p:cBhvr>
                                      <p:tavLst>
                                        <p:tav tm="0">
                                          <p:val>
                                            <p:strVal val="0"/>
                                          </p:val>
                                        </p:tav>
                                        <p:tav tm="100000">
                                          <p:val>
                                            <p:strVal val="#ppt_h"/>
                                          </p:val>
                                        </p:tav>
                                      </p:tavLst>
                                    </p:anim>
                                  </p:childTnLst>
                                </p:cTn>
                              </p:par>
                              <p:par>
                                <p:cTn id="55" presetID="23" presetClass="entr" presetSubtype="16" fill="hold" nodeType="withEffect">
                                  <p:stCondLst>
                                    <p:cond delay="200"/>
                                  </p:stCondLst>
                                  <p:childTnLst>
                                    <p:set>
                                      <p:cBhvr>
                                        <p:cTn id="56" dur="1" fill="hold">
                                          <p:stCondLst>
                                            <p:cond delay="0"/>
                                          </p:stCondLst>
                                        </p:cTn>
                                        <p:tgtEl>
                                          <p:spTgt spid="61"/>
                                        </p:tgtEl>
                                        <p:attrNameLst>
                                          <p:attrName>style.visibility</p:attrName>
                                        </p:attrNameLst>
                                      </p:cBhvr>
                                      <p:to>
                                        <p:strVal val="visible"/>
                                      </p:to>
                                    </p:set>
                                    <p:anim calcmode="lin" valueType="num">
                                      <p:cBhvr additive="base">
                                        <p:cTn id="57" dur="500"/>
                                        <p:tgtEl>
                                          <p:spTgt spid="61"/>
                                        </p:tgtEl>
                                        <p:attrNameLst>
                                          <p:attrName>ppt_w</p:attrName>
                                        </p:attrNameLst>
                                      </p:cBhvr>
                                      <p:tavLst>
                                        <p:tav tm="0">
                                          <p:val>
                                            <p:strVal val="0"/>
                                          </p:val>
                                        </p:tav>
                                        <p:tav tm="100000">
                                          <p:val>
                                            <p:strVal val="#ppt_w"/>
                                          </p:val>
                                        </p:tav>
                                      </p:tavLst>
                                    </p:anim>
                                    <p:anim calcmode="lin" valueType="num">
                                      <p:cBhvr additive="base">
                                        <p:cTn id="58" dur="500"/>
                                        <p:tgtEl>
                                          <p:spTgt spid="61"/>
                                        </p:tgtEl>
                                        <p:attrNameLst>
                                          <p:attrName>ppt_h</p:attrName>
                                        </p:attrNameLst>
                                      </p:cBhvr>
                                      <p:tavLst>
                                        <p:tav tm="0">
                                          <p:val>
                                            <p:strVal val="0"/>
                                          </p:val>
                                        </p:tav>
                                        <p:tav tm="100000">
                                          <p:val>
                                            <p:strVal val="#ppt_h"/>
                                          </p:val>
                                        </p:tav>
                                      </p:tavLst>
                                    </p:anim>
                                  </p:childTnLst>
                                </p:cTn>
                              </p:par>
                              <p:par>
                                <p:cTn id="59" presetID="23" presetClass="entr" presetSubtype="16" fill="hold" nodeType="withEffect">
                                  <p:stCondLst>
                                    <p:cond delay="0"/>
                                  </p:stCondLst>
                                  <p:childTnLst>
                                    <p:set>
                                      <p:cBhvr>
                                        <p:cTn id="60" dur="1" fill="hold">
                                          <p:stCondLst>
                                            <p:cond delay="0"/>
                                          </p:stCondLst>
                                        </p:cTn>
                                        <p:tgtEl>
                                          <p:spTgt spid="62"/>
                                        </p:tgtEl>
                                        <p:attrNameLst>
                                          <p:attrName>style.visibility</p:attrName>
                                        </p:attrNameLst>
                                      </p:cBhvr>
                                      <p:to>
                                        <p:strVal val="visible"/>
                                      </p:to>
                                    </p:set>
                                    <p:anim calcmode="lin" valueType="num">
                                      <p:cBhvr additive="base">
                                        <p:cTn id="61" dur="500"/>
                                        <p:tgtEl>
                                          <p:spTgt spid="62"/>
                                        </p:tgtEl>
                                        <p:attrNameLst>
                                          <p:attrName>ppt_w</p:attrName>
                                        </p:attrNameLst>
                                      </p:cBhvr>
                                      <p:tavLst>
                                        <p:tav tm="0">
                                          <p:val>
                                            <p:strVal val="0"/>
                                          </p:val>
                                        </p:tav>
                                        <p:tav tm="100000">
                                          <p:val>
                                            <p:strVal val="#ppt_w"/>
                                          </p:val>
                                        </p:tav>
                                      </p:tavLst>
                                    </p:anim>
                                    <p:anim calcmode="lin" valueType="num">
                                      <p:cBhvr additive="base">
                                        <p:cTn id="62" dur="500"/>
                                        <p:tgtEl>
                                          <p:spTgt spid="62"/>
                                        </p:tgtEl>
                                        <p:attrNameLst>
                                          <p:attrName>ppt_h</p:attrName>
                                        </p:attrNameLst>
                                      </p:cBhvr>
                                      <p:tavLst>
                                        <p:tav tm="0">
                                          <p:val>
                                            <p:strVal val="0"/>
                                          </p:val>
                                        </p:tav>
                                        <p:tav tm="100000">
                                          <p:val>
                                            <p:strVal val="#ppt_h"/>
                                          </p:val>
                                        </p:tav>
                                      </p:tavLst>
                                    </p:anim>
                                  </p:childTnLst>
                                </p:cTn>
                              </p:par>
                            </p:childTnLst>
                          </p:cTn>
                        </p:par>
                        <p:par>
                          <p:cTn id="63" fill="hold">
                            <p:stCondLst>
                              <p:cond delay="2900"/>
                            </p:stCondLst>
                            <p:childTnLst>
                              <p:par>
                                <p:cTn id="64" presetID="10" presetClass="entr" presetSubtype="0" fill="hold" nodeType="afterEffect">
                                  <p:stCondLst>
                                    <p:cond delay="0"/>
                                  </p:stCondLst>
                                  <p:childTnLst>
                                    <p:set>
                                      <p:cBhvr>
                                        <p:cTn id="65" dur="1" fill="hold">
                                          <p:stCondLst>
                                            <p:cond delay="0"/>
                                          </p:stCondLst>
                                        </p:cTn>
                                        <p:tgtEl>
                                          <p:spTgt spid="114"/>
                                        </p:tgtEl>
                                        <p:attrNameLst>
                                          <p:attrName>style.visibility</p:attrName>
                                        </p:attrNameLst>
                                      </p:cBhvr>
                                      <p:to>
                                        <p:strVal val="visible"/>
                                      </p:to>
                                    </p:set>
                                    <p:animEffect transition="in" filter="fade">
                                      <p:cBhvr>
                                        <p:cTn id="66" dur="500"/>
                                        <p:tgtEl>
                                          <p:spTgt spid="114"/>
                                        </p:tgtEl>
                                      </p:cBhvr>
                                    </p:animEffect>
                                  </p:childTnLst>
                                </p:cTn>
                              </p:par>
                            </p:childTnLst>
                          </p:cTn>
                        </p:par>
                        <p:par>
                          <p:cTn id="67" fill="hold">
                            <p:stCondLst>
                              <p:cond delay="3400"/>
                            </p:stCondLst>
                            <p:childTnLst>
                              <p:par>
                                <p:cTn id="68" presetID="2" presetClass="entr" presetSubtype="8" fill="hold" nodeType="afterEffect">
                                  <p:stCondLst>
                                    <p:cond delay="0"/>
                                  </p:stCondLst>
                                  <p:childTnLst>
                                    <p:set>
                                      <p:cBhvr>
                                        <p:cTn id="69" dur="1" fill="hold">
                                          <p:stCondLst>
                                            <p:cond delay="0"/>
                                          </p:stCondLst>
                                        </p:cTn>
                                        <p:tgtEl>
                                          <p:spTgt spid="236"/>
                                        </p:tgtEl>
                                        <p:attrNameLst>
                                          <p:attrName>style.visibility</p:attrName>
                                        </p:attrNameLst>
                                      </p:cBhvr>
                                      <p:to>
                                        <p:strVal val="visible"/>
                                      </p:to>
                                    </p:set>
                                    <p:anim calcmode="lin" valueType="num">
                                      <p:cBhvr additive="base">
                                        <p:cTn id="70" dur="2000"/>
                                        <p:tgtEl>
                                          <p:spTgt spid="236"/>
                                        </p:tgtEl>
                                        <p:attrNameLst>
                                          <p:attrName>ppt_x</p:attrName>
                                        </p:attrNameLst>
                                      </p:cBhvr>
                                      <p:tavLst>
                                        <p:tav tm="0">
                                          <p:val>
                                            <p:strVal val="#ppt_x-1"/>
                                          </p:val>
                                        </p:tav>
                                        <p:tav tm="100000">
                                          <p:val>
                                            <p:strVal val="#ppt_x"/>
                                          </p:val>
                                        </p:tav>
                                      </p:tavLst>
                                    </p:anim>
                                  </p:childTnLst>
                                </p:cTn>
                              </p:par>
                              <p:par>
                                <p:cTn id="71" presetID="2" presetClass="entr" presetSubtype="8" fill="hold" nodeType="withEffect">
                                  <p:stCondLst>
                                    <p:cond delay="0"/>
                                  </p:stCondLst>
                                  <p:childTnLst>
                                    <p:set>
                                      <p:cBhvr>
                                        <p:cTn id="72" dur="1" fill="hold">
                                          <p:stCondLst>
                                            <p:cond delay="0"/>
                                          </p:stCondLst>
                                        </p:cTn>
                                        <p:tgtEl>
                                          <p:spTgt spid="242"/>
                                        </p:tgtEl>
                                        <p:attrNameLst>
                                          <p:attrName>style.visibility</p:attrName>
                                        </p:attrNameLst>
                                      </p:cBhvr>
                                      <p:to>
                                        <p:strVal val="visible"/>
                                      </p:to>
                                    </p:set>
                                    <p:anim calcmode="lin" valueType="num">
                                      <p:cBhvr additive="base">
                                        <p:cTn id="73" dur="2000"/>
                                        <p:tgtEl>
                                          <p:spTgt spid="242"/>
                                        </p:tgtEl>
                                        <p:attrNameLst>
                                          <p:attrName>ppt_x</p:attrName>
                                        </p:attrNameLst>
                                      </p:cBhvr>
                                      <p:tavLst>
                                        <p:tav tm="0">
                                          <p:val>
                                            <p:strVal val="#ppt_x-1"/>
                                          </p:val>
                                        </p:tav>
                                        <p:tav tm="100000">
                                          <p:val>
                                            <p:strVal val="#ppt_x"/>
                                          </p:val>
                                        </p:tav>
                                      </p:tavLst>
                                    </p:anim>
                                  </p:childTnLst>
                                </p:cTn>
                              </p:par>
                              <p:par>
                                <p:cTn id="74" presetID="2" presetClass="entr" presetSubtype="8" fill="hold" nodeType="withEffect">
                                  <p:stCondLst>
                                    <p:cond delay="0"/>
                                  </p:stCondLst>
                                  <p:childTnLst>
                                    <p:set>
                                      <p:cBhvr>
                                        <p:cTn id="75" dur="1" fill="hold">
                                          <p:stCondLst>
                                            <p:cond delay="0"/>
                                          </p:stCondLst>
                                        </p:cTn>
                                        <p:tgtEl>
                                          <p:spTgt spid="229"/>
                                        </p:tgtEl>
                                        <p:attrNameLst>
                                          <p:attrName>style.visibility</p:attrName>
                                        </p:attrNameLst>
                                      </p:cBhvr>
                                      <p:to>
                                        <p:strVal val="visible"/>
                                      </p:to>
                                    </p:set>
                                    <p:anim calcmode="lin" valueType="num">
                                      <p:cBhvr additive="base">
                                        <p:cTn id="76" dur="2000"/>
                                        <p:tgtEl>
                                          <p:spTgt spid="229"/>
                                        </p:tgtEl>
                                        <p:attrNameLst>
                                          <p:attrName>ppt_x</p:attrName>
                                        </p:attrNameLst>
                                      </p:cBhvr>
                                      <p:tavLst>
                                        <p:tav tm="0">
                                          <p:val>
                                            <p:strVal val="#ppt_x-1"/>
                                          </p:val>
                                        </p:tav>
                                        <p:tav tm="100000">
                                          <p:val>
                                            <p:strVal val="#ppt_x"/>
                                          </p:val>
                                        </p:tav>
                                      </p:tavLst>
                                    </p:anim>
                                  </p:childTnLst>
                                </p:cTn>
                              </p:par>
                              <p:par>
                                <p:cTn id="77" presetID="2" presetClass="entr" presetSubtype="8" fill="hold" nodeType="withEffect">
                                  <p:stCondLst>
                                    <p:cond delay="0"/>
                                  </p:stCondLst>
                                  <p:childTnLst>
                                    <p:set>
                                      <p:cBhvr>
                                        <p:cTn id="78" dur="1" fill="hold">
                                          <p:stCondLst>
                                            <p:cond delay="0"/>
                                          </p:stCondLst>
                                        </p:cTn>
                                        <p:tgtEl>
                                          <p:spTgt spid="249"/>
                                        </p:tgtEl>
                                        <p:attrNameLst>
                                          <p:attrName>style.visibility</p:attrName>
                                        </p:attrNameLst>
                                      </p:cBhvr>
                                      <p:to>
                                        <p:strVal val="visible"/>
                                      </p:to>
                                    </p:set>
                                    <p:anim calcmode="lin" valueType="num">
                                      <p:cBhvr additive="base">
                                        <p:cTn id="79" dur="2000"/>
                                        <p:tgtEl>
                                          <p:spTgt spid="249"/>
                                        </p:tgtEl>
                                        <p:attrNameLst>
                                          <p:attrName>ppt_x</p:attrName>
                                        </p:attrNameLst>
                                      </p:cBhvr>
                                      <p:tavLst>
                                        <p:tav tm="0">
                                          <p:val>
                                            <p:strVal val="#ppt_x-1"/>
                                          </p:val>
                                        </p:tav>
                                        <p:tav tm="100000">
                                          <p:val>
                                            <p:strVal val="#ppt_x"/>
                                          </p:val>
                                        </p:tav>
                                      </p:tavLst>
                                    </p:anim>
                                  </p:childTnLst>
                                </p:cTn>
                              </p:par>
                              <p:par>
                                <p:cTn id="80" presetID="2" presetClass="entr" presetSubtype="8" fill="hold" nodeType="withEffect">
                                  <p:stCondLst>
                                    <p:cond delay="0"/>
                                  </p:stCondLst>
                                  <p:childTnLst>
                                    <p:set>
                                      <p:cBhvr>
                                        <p:cTn id="81" dur="1" fill="hold">
                                          <p:stCondLst>
                                            <p:cond delay="0"/>
                                          </p:stCondLst>
                                        </p:cTn>
                                        <p:tgtEl>
                                          <p:spTgt spid="222"/>
                                        </p:tgtEl>
                                        <p:attrNameLst>
                                          <p:attrName>style.visibility</p:attrName>
                                        </p:attrNameLst>
                                      </p:cBhvr>
                                      <p:to>
                                        <p:strVal val="visible"/>
                                      </p:to>
                                    </p:set>
                                    <p:anim calcmode="lin" valueType="num">
                                      <p:cBhvr additive="base">
                                        <p:cTn id="82" dur="2000"/>
                                        <p:tgtEl>
                                          <p:spTgt spid="222"/>
                                        </p:tgtEl>
                                        <p:attrNameLst>
                                          <p:attrName>ppt_x</p:attrName>
                                        </p:attrNameLst>
                                      </p:cBhvr>
                                      <p:tavLst>
                                        <p:tav tm="0">
                                          <p:val>
                                            <p:strVal val="#ppt_x-1"/>
                                          </p:val>
                                        </p:tav>
                                        <p:tav tm="100000">
                                          <p:val>
                                            <p:strVal val="#ppt_x"/>
                                          </p:val>
                                        </p:tav>
                                      </p:tavLst>
                                    </p:anim>
                                  </p:childTnLst>
                                </p:cTn>
                              </p:par>
                              <p:par>
                                <p:cTn id="83" presetID="2" presetClass="entr" presetSubtype="8" fill="hold" nodeType="withEffect">
                                  <p:stCondLst>
                                    <p:cond delay="0"/>
                                  </p:stCondLst>
                                  <p:childTnLst>
                                    <p:set>
                                      <p:cBhvr>
                                        <p:cTn id="84" dur="1" fill="hold">
                                          <p:stCondLst>
                                            <p:cond delay="0"/>
                                          </p:stCondLst>
                                        </p:cTn>
                                        <p:tgtEl>
                                          <p:spTgt spid="258"/>
                                        </p:tgtEl>
                                        <p:attrNameLst>
                                          <p:attrName>style.visibility</p:attrName>
                                        </p:attrNameLst>
                                      </p:cBhvr>
                                      <p:to>
                                        <p:strVal val="visible"/>
                                      </p:to>
                                    </p:set>
                                    <p:anim calcmode="lin" valueType="num">
                                      <p:cBhvr additive="base">
                                        <p:cTn id="85" dur="2000"/>
                                        <p:tgtEl>
                                          <p:spTgt spid="258"/>
                                        </p:tgtEl>
                                        <p:attrNameLst>
                                          <p:attrName>ppt_x</p:attrName>
                                        </p:attrNameLst>
                                      </p:cBhvr>
                                      <p:tavLst>
                                        <p:tav tm="0">
                                          <p:val>
                                            <p:strVal val="#ppt_x-1"/>
                                          </p:val>
                                        </p:tav>
                                        <p:tav tm="100000">
                                          <p:val>
                                            <p:strVal val="#ppt_x"/>
                                          </p:val>
                                        </p:tav>
                                      </p:tavLst>
                                    </p:anim>
                                  </p:childTnLst>
                                </p:cTn>
                              </p:par>
                              <p:par>
                                <p:cTn id="86" presetID="2" presetClass="entr" presetSubtype="8" fill="hold" nodeType="withEffect">
                                  <p:stCondLst>
                                    <p:cond delay="0"/>
                                  </p:stCondLst>
                                  <p:childTnLst>
                                    <p:set>
                                      <p:cBhvr>
                                        <p:cTn id="87" dur="1" fill="hold">
                                          <p:stCondLst>
                                            <p:cond delay="0"/>
                                          </p:stCondLst>
                                        </p:cTn>
                                        <p:tgtEl>
                                          <p:spTgt spid="265"/>
                                        </p:tgtEl>
                                        <p:attrNameLst>
                                          <p:attrName>style.visibility</p:attrName>
                                        </p:attrNameLst>
                                      </p:cBhvr>
                                      <p:to>
                                        <p:strVal val="visible"/>
                                      </p:to>
                                    </p:set>
                                    <p:anim calcmode="lin" valueType="num">
                                      <p:cBhvr additive="base">
                                        <p:cTn id="88" dur="2000"/>
                                        <p:tgtEl>
                                          <p:spTgt spid="265"/>
                                        </p:tgtEl>
                                        <p:attrNameLst>
                                          <p:attrName>ppt_x</p:attrName>
                                        </p:attrNameLst>
                                      </p:cBhvr>
                                      <p:tavLst>
                                        <p:tav tm="0">
                                          <p:val>
                                            <p:strVal val="#ppt_x-1"/>
                                          </p:val>
                                        </p:tav>
                                        <p:tav tm="100000">
                                          <p:val>
                                            <p:strVal val="#ppt_x"/>
                                          </p:val>
                                        </p:tav>
                                      </p:tavLst>
                                    </p:anim>
                                  </p:childTnLst>
                                </p:cTn>
                              </p:par>
                              <p:par>
                                <p:cTn id="89" presetID="2" presetClass="entr" presetSubtype="8" fill="hold" nodeType="withEffect">
                                  <p:stCondLst>
                                    <p:cond delay="0"/>
                                  </p:stCondLst>
                                  <p:childTnLst>
                                    <p:set>
                                      <p:cBhvr>
                                        <p:cTn id="90" dur="1" fill="hold">
                                          <p:stCondLst>
                                            <p:cond delay="0"/>
                                          </p:stCondLst>
                                        </p:cTn>
                                        <p:tgtEl>
                                          <p:spTgt spid="272"/>
                                        </p:tgtEl>
                                        <p:attrNameLst>
                                          <p:attrName>style.visibility</p:attrName>
                                        </p:attrNameLst>
                                      </p:cBhvr>
                                      <p:to>
                                        <p:strVal val="visible"/>
                                      </p:to>
                                    </p:set>
                                    <p:anim calcmode="lin" valueType="num">
                                      <p:cBhvr additive="base">
                                        <p:cTn id="91" dur="2000"/>
                                        <p:tgtEl>
                                          <p:spTgt spid="272"/>
                                        </p:tgtEl>
                                        <p:attrNameLst>
                                          <p:attrName>ppt_x</p:attrName>
                                        </p:attrNameLst>
                                      </p:cBhvr>
                                      <p:tavLst>
                                        <p:tav tm="0">
                                          <p:val>
                                            <p:strVal val="#ppt_x-1"/>
                                          </p:val>
                                        </p:tav>
                                        <p:tav tm="100000">
                                          <p:val>
                                            <p:strVal val="#ppt_x"/>
                                          </p:val>
                                        </p:tav>
                                      </p:tavLst>
                                    </p:anim>
                                  </p:childTnLst>
                                </p:cTn>
                              </p:par>
                              <p:par>
                                <p:cTn id="92" presetID="10" presetClass="entr" presetSubtype="0" fill="hold" grpId="0" nodeType="withEffect">
                                  <p:stCondLst>
                                    <p:cond delay="2200"/>
                                  </p:stCondLst>
                                  <p:childTnLst>
                                    <p:set>
                                      <p:cBhvr>
                                        <p:cTn id="93" dur="1" fill="hold">
                                          <p:stCondLst>
                                            <p:cond delay="0"/>
                                          </p:stCondLst>
                                        </p:cTn>
                                        <p:tgtEl>
                                          <p:spTgt spid="287"/>
                                        </p:tgtEl>
                                        <p:attrNameLst>
                                          <p:attrName>style.visibility</p:attrName>
                                        </p:attrNameLst>
                                      </p:cBhvr>
                                      <p:to>
                                        <p:strVal val="visible"/>
                                      </p:to>
                                    </p:set>
                                    <p:animEffect transition="in" filter="fade">
                                      <p:cBhvr>
                                        <p:cTn id="94" dur="2000"/>
                                        <p:tgtEl>
                                          <p:spTgt spid="287"/>
                                        </p:tgtEl>
                                      </p:cBhvr>
                                    </p:animEffect>
                                  </p:childTnLst>
                                </p:cTn>
                              </p:par>
                              <p:par>
                                <p:cTn id="95" presetID="10" presetClass="entr" presetSubtype="0" fill="hold" grpId="0" nodeType="withEffect">
                                  <p:stCondLst>
                                    <p:cond delay="2400"/>
                                  </p:stCondLst>
                                  <p:childTnLst>
                                    <p:set>
                                      <p:cBhvr>
                                        <p:cTn id="96" dur="1" fill="hold">
                                          <p:stCondLst>
                                            <p:cond delay="0"/>
                                          </p:stCondLst>
                                        </p:cTn>
                                        <p:tgtEl>
                                          <p:spTgt spid="290"/>
                                        </p:tgtEl>
                                        <p:attrNameLst>
                                          <p:attrName>style.visibility</p:attrName>
                                        </p:attrNameLst>
                                      </p:cBhvr>
                                      <p:to>
                                        <p:strVal val="visible"/>
                                      </p:to>
                                    </p:set>
                                    <p:animEffect transition="in" filter="fade">
                                      <p:cBhvr>
                                        <p:cTn id="97" dur="2000"/>
                                        <p:tgtEl>
                                          <p:spTgt spid="290"/>
                                        </p:tgtEl>
                                      </p:cBhvr>
                                    </p:animEffect>
                                  </p:childTnLst>
                                </p:cTn>
                              </p:par>
                              <p:par>
                                <p:cTn id="98" presetID="10" presetClass="entr" presetSubtype="0" fill="hold" grpId="0" nodeType="withEffect">
                                  <p:stCondLst>
                                    <p:cond delay="2600"/>
                                  </p:stCondLst>
                                  <p:childTnLst>
                                    <p:set>
                                      <p:cBhvr>
                                        <p:cTn id="99" dur="1" fill="hold">
                                          <p:stCondLst>
                                            <p:cond delay="0"/>
                                          </p:stCondLst>
                                        </p:cTn>
                                        <p:tgtEl>
                                          <p:spTgt spid="291"/>
                                        </p:tgtEl>
                                        <p:attrNameLst>
                                          <p:attrName>style.visibility</p:attrName>
                                        </p:attrNameLst>
                                      </p:cBhvr>
                                      <p:to>
                                        <p:strVal val="visible"/>
                                      </p:to>
                                    </p:set>
                                    <p:animEffect transition="in" filter="fade">
                                      <p:cBhvr>
                                        <p:cTn id="100" dur="2000"/>
                                        <p:tgtEl>
                                          <p:spTgt spid="291"/>
                                        </p:tgtEl>
                                      </p:cBhvr>
                                    </p:animEffect>
                                  </p:childTnLst>
                                </p:cTn>
                              </p:par>
                              <p:par>
                                <p:cTn id="101" presetID="10" presetClass="entr" presetSubtype="0" fill="hold" grpId="0" nodeType="withEffect">
                                  <p:stCondLst>
                                    <p:cond delay="2800"/>
                                  </p:stCondLst>
                                  <p:childTnLst>
                                    <p:set>
                                      <p:cBhvr>
                                        <p:cTn id="102" dur="1" fill="hold">
                                          <p:stCondLst>
                                            <p:cond delay="0"/>
                                          </p:stCondLst>
                                        </p:cTn>
                                        <p:tgtEl>
                                          <p:spTgt spid="292"/>
                                        </p:tgtEl>
                                        <p:attrNameLst>
                                          <p:attrName>style.visibility</p:attrName>
                                        </p:attrNameLst>
                                      </p:cBhvr>
                                      <p:to>
                                        <p:strVal val="visible"/>
                                      </p:to>
                                    </p:set>
                                    <p:animEffect transition="in" filter="fade">
                                      <p:cBhvr>
                                        <p:cTn id="103" dur="2000"/>
                                        <p:tgtEl>
                                          <p:spTgt spid="292"/>
                                        </p:tgtEl>
                                      </p:cBhvr>
                                    </p:animEffect>
                                  </p:childTnLst>
                                </p:cTn>
                              </p:par>
                              <p:par>
                                <p:cTn id="104" presetID="10" presetClass="entr" presetSubtype="0" fill="hold" grpId="0" nodeType="withEffect">
                                  <p:stCondLst>
                                    <p:cond delay="3000"/>
                                  </p:stCondLst>
                                  <p:childTnLst>
                                    <p:set>
                                      <p:cBhvr>
                                        <p:cTn id="105" dur="1" fill="hold">
                                          <p:stCondLst>
                                            <p:cond delay="0"/>
                                          </p:stCondLst>
                                        </p:cTn>
                                        <p:tgtEl>
                                          <p:spTgt spid="293"/>
                                        </p:tgtEl>
                                        <p:attrNameLst>
                                          <p:attrName>style.visibility</p:attrName>
                                        </p:attrNameLst>
                                      </p:cBhvr>
                                      <p:to>
                                        <p:strVal val="visible"/>
                                      </p:to>
                                    </p:set>
                                    <p:animEffect transition="in" filter="fade">
                                      <p:cBhvr>
                                        <p:cTn id="106" dur="2000"/>
                                        <p:tgtEl>
                                          <p:spTgt spid="293"/>
                                        </p:tgtEl>
                                      </p:cBhvr>
                                    </p:animEffect>
                                  </p:childTnLst>
                                </p:cTn>
                              </p:par>
                              <p:par>
                                <p:cTn id="107" presetID="10" presetClass="entr" presetSubtype="0" fill="hold" grpId="0" nodeType="withEffect">
                                  <p:stCondLst>
                                    <p:cond delay="3200"/>
                                  </p:stCondLst>
                                  <p:childTnLst>
                                    <p:set>
                                      <p:cBhvr>
                                        <p:cTn id="108" dur="1" fill="hold">
                                          <p:stCondLst>
                                            <p:cond delay="0"/>
                                          </p:stCondLst>
                                        </p:cTn>
                                        <p:tgtEl>
                                          <p:spTgt spid="294"/>
                                        </p:tgtEl>
                                        <p:attrNameLst>
                                          <p:attrName>style.visibility</p:attrName>
                                        </p:attrNameLst>
                                      </p:cBhvr>
                                      <p:to>
                                        <p:strVal val="visible"/>
                                      </p:to>
                                    </p:set>
                                    <p:animEffect transition="in" filter="fade">
                                      <p:cBhvr>
                                        <p:cTn id="109" dur="2000"/>
                                        <p:tgtEl>
                                          <p:spTgt spid="294"/>
                                        </p:tgtEl>
                                      </p:cBhvr>
                                    </p:animEffect>
                                  </p:childTnLst>
                                </p:cTn>
                              </p:par>
                              <p:par>
                                <p:cTn id="110" presetID="10" presetClass="entr" presetSubtype="0" fill="hold" grpId="0" nodeType="withEffect">
                                  <p:stCondLst>
                                    <p:cond delay="3400"/>
                                  </p:stCondLst>
                                  <p:childTnLst>
                                    <p:set>
                                      <p:cBhvr>
                                        <p:cTn id="111" dur="1" fill="hold">
                                          <p:stCondLst>
                                            <p:cond delay="0"/>
                                          </p:stCondLst>
                                        </p:cTn>
                                        <p:tgtEl>
                                          <p:spTgt spid="295"/>
                                        </p:tgtEl>
                                        <p:attrNameLst>
                                          <p:attrName>style.visibility</p:attrName>
                                        </p:attrNameLst>
                                      </p:cBhvr>
                                      <p:to>
                                        <p:strVal val="visible"/>
                                      </p:to>
                                    </p:set>
                                    <p:animEffect transition="in" filter="fade">
                                      <p:cBhvr>
                                        <p:cTn id="112" dur="2000"/>
                                        <p:tgtEl>
                                          <p:spTgt spid="295"/>
                                        </p:tgtEl>
                                      </p:cBhvr>
                                    </p:animEffect>
                                  </p:childTnLst>
                                </p:cTn>
                              </p:par>
                              <p:par>
                                <p:cTn id="113" presetID="10" presetClass="entr" presetSubtype="0" fill="hold" grpId="0" nodeType="withEffect">
                                  <p:stCondLst>
                                    <p:cond delay="3600"/>
                                  </p:stCondLst>
                                  <p:childTnLst>
                                    <p:set>
                                      <p:cBhvr>
                                        <p:cTn id="114" dur="1" fill="hold">
                                          <p:stCondLst>
                                            <p:cond delay="0"/>
                                          </p:stCondLst>
                                        </p:cTn>
                                        <p:tgtEl>
                                          <p:spTgt spid="296"/>
                                        </p:tgtEl>
                                        <p:attrNameLst>
                                          <p:attrName>style.visibility</p:attrName>
                                        </p:attrNameLst>
                                      </p:cBhvr>
                                      <p:to>
                                        <p:strVal val="visible"/>
                                      </p:to>
                                    </p:set>
                                    <p:animEffect transition="in" filter="fade">
                                      <p:cBhvr>
                                        <p:cTn id="115" dur="2000"/>
                                        <p:tgtEl>
                                          <p:spTgt spid="2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7" grpId="0"/>
      <p:bldP spid="290" grpId="0"/>
      <p:bldP spid="291" grpId="0"/>
      <p:bldP spid="292" grpId="0"/>
      <p:bldP spid="293" grpId="0"/>
      <p:bldP spid="294" grpId="0"/>
      <p:bldP spid="295" grpId="0"/>
      <p:bldP spid="29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F7253C8B-DF2B-F94F-BDD1-EC1757178F05}"/>
              </a:ext>
            </a:extLst>
          </p:cNvPr>
          <p:cNvSpPr txBox="1"/>
          <p:nvPr/>
        </p:nvSpPr>
        <p:spPr>
          <a:xfrm>
            <a:off x="441702" y="77492"/>
            <a:ext cx="3448373" cy="307777"/>
          </a:xfrm>
          <a:prstGeom prst="rect">
            <a:avLst/>
          </a:prstGeom>
          <a:noFill/>
        </p:spPr>
        <p:txBody>
          <a:bodyPr wrap="square" rtlCol="0">
            <a:spAutoFit/>
          </a:bodyPr>
          <a:lstStyle/>
          <a:p>
            <a:r>
              <a:rPr lang="en-US" b="1" dirty="0">
                <a:latin typeface="Georgia" panose="02040502050405020303" pitchFamily="18" charset="0"/>
              </a:rPr>
              <a:t>Car-details:</a:t>
            </a:r>
            <a:endParaRPr lang="en-IN" b="1" dirty="0">
              <a:latin typeface="Georgia" panose="02040502050405020303" pitchFamily="18" charset="0"/>
            </a:endParaRPr>
          </a:p>
        </p:txBody>
      </p:sp>
      <p:pic>
        <p:nvPicPr>
          <p:cNvPr id="3" name="Picture 2" descr="A screenshot of a computer&#10;&#10;Description automatically generated">
            <a:extLst>
              <a:ext uri="{FF2B5EF4-FFF2-40B4-BE49-F238E27FC236}">
                <a16:creationId xmlns:a16="http://schemas.microsoft.com/office/drawing/2014/main" id="{216330AC-B692-3E34-F66B-C1D56DD30036}"/>
              </a:ext>
            </a:extLst>
          </p:cNvPr>
          <p:cNvPicPr>
            <a:picLocks noChangeAspect="1"/>
          </p:cNvPicPr>
          <p:nvPr/>
        </p:nvPicPr>
        <p:blipFill>
          <a:blip r:embed="rId2"/>
          <a:stretch>
            <a:fillRect/>
          </a:stretch>
        </p:blipFill>
        <p:spPr>
          <a:xfrm>
            <a:off x="0" y="557553"/>
            <a:ext cx="9158868" cy="4585947"/>
          </a:xfrm>
          <a:prstGeom prst="rect">
            <a:avLst/>
          </a:prstGeom>
        </p:spPr>
      </p:pic>
    </p:spTree>
    <p:extLst>
      <p:ext uri="{BB962C8B-B14F-4D97-AF65-F5344CB8AC3E}">
        <p14:creationId xmlns:p14="http://schemas.microsoft.com/office/powerpoint/2010/main" val="3841361825"/>
      </p:ext>
    </p:extLst>
  </p:cSld>
  <p:clrMapOvr>
    <a:masterClrMapping/>
  </p:clrMapOvr>
  <p:transition spd="med">
    <p:fade thruBlk="1"/>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F7253C8B-DF2B-F94F-BDD1-EC1757178F05}"/>
              </a:ext>
            </a:extLst>
          </p:cNvPr>
          <p:cNvSpPr txBox="1"/>
          <p:nvPr/>
        </p:nvSpPr>
        <p:spPr>
          <a:xfrm>
            <a:off x="441702" y="77492"/>
            <a:ext cx="3448373" cy="307777"/>
          </a:xfrm>
          <a:prstGeom prst="rect">
            <a:avLst/>
          </a:prstGeom>
          <a:noFill/>
        </p:spPr>
        <p:txBody>
          <a:bodyPr wrap="square" rtlCol="0">
            <a:spAutoFit/>
          </a:bodyPr>
          <a:lstStyle/>
          <a:p>
            <a:r>
              <a:rPr lang="en-US" b="1" dirty="0">
                <a:latin typeface="Georgia" panose="02040502050405020303" pitchFamily="18" charset="0"/>
              </a:rPr>
              <a:t>Get car by id:</a:t>
            </a:r>
            <a:endParaRPr lang="en-IN" b="1" dirty="0">
              <a:latin typeface="Georgia" panose="02040502050405020303" pitchFamily="18" charset="0"/>
            </a:endParaRPr>
          </a:p>
        </p:txBody>
      </p:sp>
      <p:pic>
        <p:nvPicPr>
          <p:cNvPr id="3" name="Picture 2">
            <a:extLst>
              <a:ext uri="{FF2B5EF4-FFF2-40B4-BE49-F238E27FC236}">
                <a16:creationId xmlns:a16="http://schemas.microsoft.com/office/drawing/2014/main" id="{216330AC-B692-3E34-F66B-C1D56DD30036}"/>
              </a:ext>
            </a:extLst>
          </p:cNvPr>
          <p:cNvPicPr>
            <a:picLocks noChangeAspect="1"/>
          </p:cNvPicPr>
          <p:nvPr/>
        </p:nvPicPr>
        <p:blipFill>
          <a:blip r:embed="rId2"/>
          <a:srcRect/>
          <a:stretch/>
        </p:blipFill>
        <p:spPr>
          <a:xfrm>
            <a:off x="0" y="557553"/>
            <a:ext cx="9144000" cy="4585947"/>
          </a:xfrm>
          <a:prstGeom prst="rect">
            <a:avLst/>
          </a:prstGeom>
        </p:spPr>
      </p:pic>
    </p:spTree>
    <p:extLst>
      <p:ext uri="{BB962C8B-B14F-4D97-AF65-F5344CB8AC3E}">
        <p14:creationId xmlns:p14="http://schemas.microsoft.com/office/powerpoint/2010/main" val="2507588529"/>
      </p:ext>
    </p:extLst>
  </p:cSld>
  <p:clrMapOvr>
    <a:masterClrMapping/>
  </p:clrMapOvr>
  <p:transition spd="med">
    <p:fade thruBlk="1"/>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F7253C8B-DF2B-F94F-BDD1-EC1757178F05}"/>
              </a:ext>
            </a:extLst>
          </p:cNvPr>
          <p:cNvSpPr txBox="1"/>
          <p:nvPr/>
        </p:nvSpPr>
        <p:spPr>
          <a:xfrm>
            <a:off x="441702" y="77492"/>
            <a:ext cx="3448373" cy="307777"/>
          </a:xfrm>
          <a:prstGeom prst="rect">
            <a:avLst/>
          </a:prstGeom>
          <a:noFill/>
        </p:spPr>
        <p:txBody>
          <a:bodyPr wrap="square" rtlCol="0">
            <a:spAutoFit/>
          </a:bodyPr>
          <a:lstStyle/>
          <a:p>
            <a:r>
              <a:rPr lang="en-US" b="1" dirty="0">
                <a:latin typeface="Georgia" panose="02040502050405020303" pitchFamily="18" charset="0"/>
              </a:rPr>
              <a:t>Finding user by id:</a:t>
            </a:r>
            <a:endParaRPr lang="en-IN" b="1" dirty="0">
              <a:latin typeface="Georgia" panose="02040502050405020303" pitchFamily="18" charset="0"/>
            </a:endParaRPr>
          </a:p>
        </p:txBody>
      </p:sp>
      <p:pic>
        <p:nvPicPr>
          <p:cNvPr id="3" name="Picture 2">
            <a:extLst>
              <a:ext uri="{FF2B5EF4-FFF2-40B4-BE49-F238E27FC236}">
                <a16:creationId xmlns:a16="http://schemas.microsoft.com/office/drawing/2014/main" id="{216330AC-B692-3E34-F66B-C1D56DD30036}"/>
              </a:ext>
            </a:extLst>
          </p:cNvPr>
          <p:cNvPicPr>
            <a:picLocks noChangeAspect="1"/>
          </p:cNvPicPr>
          <p:nvPr/>
        </p:nvPicPr>
        <p:blipFill>
          <a:blip r:embed="rId2"/>
          <a:srcRect/>
          <a:stretch/>
        </p:blipFill>
        <p:spPr>
          <a:xfrm>
            <a:off x="0" y="557553"/>
            <a:ext cx="9143999" cy="4585947"/>
          </a:xfrm>
          <a:prstGeom prst="rect">
            <a:avLst/>
          </a:prstGeom>
        </p:spPr>
      </p:pic>
    </p:spTree>
    <p:extLst>
      <p:ext uri="{BB962C8B-B14F-4D97-AF65-F5344CB8AC3E}">
        <p14:creationId xmlns:p14="http://schemas.microsoft.com/office/powerpoint/2010/main" val="2827540538"/>
      </p:ext>
    </p:extLst>
  </p:cSld>
  <p:clrMapOvr>
    <a:masterClrMapping/>
  </p:clrMapOvr>
  <p:transition spd="med">
    <p:fade thruBlk="1"/>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F7253C8B-DF2B-F94F-BDD1-EC1757178F05}"/>
              </a:ext>
            </a:extLst>
          </p:cNvPr>
          <p:cNvSpPr txBox="1"/>
          <p:nvPr/>
        </p:nvSpPr>
        <p:spPr>
          <a:xfrm>
            <a:off x="441702" y="77492"/>
            <a:ext cx="3448373" cy="307777"/>
          </a:xfrm>
          <a:prstGeom prst="rect">
            <a:avLst/>
          </a:prstGeom>
          <a:noFill/>
        </p:spPr>
        <p:txBody>
          <a:bodyPr wrap="square" rtlCol="0">
            <a:spAutoFit/>
          </a:bodyPr>
          <a:lstStyle/>
          <a:p>
            <a:r>
              <a:rPr lang="en-US" b="1" dirty="0">
                <a:latin typeface="Georgia" panose="02040502050405020303" pitchFamily="18" charset="0"/>
              </a:rPr>
              <a:t>Search car by model:</a:t>
            </a:r>
            <a:endParaRPr lang="en-IN" b="1" dirty="0">
              <a:latin typeface="Georgia" panose="02040502050405020303" pitchFamily="18" charset="0"/>
            </a:endParaRPr>
          </a:p>
        </p:txBody>
      </p:sp>
      <p:pic>
        <p:nvPicPr>
          <p:cNvPr id="3" name="Picture 2">
            <a:extLst>
              <a:ext uri="{FF2B5EF4-FFF2-40B4-BE49-F238E27FC236}">
                <a16:creationId xmlns:a16="http://schemas.microsoft.com/office/drawing/2014/main" id="{216330AC-B692-3E34-F66B-C1D56DD30036}"/>
              </a:ext>
            </a:extLst>
          </p:cNvPr>
          <p:cNvPicPr>
            <a:picLocks noChangeAspect="1"/>
          </p:cNvPicPr>
          <p:nvPr/>
        </p:nvPicPr>
        <p:blipFill>
          <a:blip r:embed="rId2"/>
          <a:srcRect/>
          <a:stretch/>
        </p:blipFill>
        <p:spPr>
          <a:xfrm>
            <a:off x="0" y="557553"/>
            <a:ext cx="9144000" cy="4585947"/>
          </a:xfrm>
          <a:prstGeom prst="rect">
            <a:avLst/>
          </a:prstGeom>
        </p:spPr>
      </p:pic>
    </p:spTree>
    <p:extLst>
      <p:ext uri="{BB962C8B-B14F-4D97-AF65-F5344CB8AC3E}">
        <p14:creationId xmlns:p14="http://schemas.microsoft.com/office/powerpoint/2010/main" val="1276745540"/>
      </p:ext>
    </p:extLst>
  </p:cSld>
  <p:clrMapOvr>
    <a:masterClrMapping/>
  </p:clrMapOvr>
  <p:transition spd="med">
    <p:fade thruBlk="1"/>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F7253C8B-DF2B-F94F-BDD1-EC1757178F05}"/>
              </a:ext>
            </a:extLst>
          </p:cNvPr>
          <p:cNvSpPr txBox="1"/>
          <p:nvPr/>
        </p:nvSpPr>
        <p:spPr>
          <a:xfrm>
            <a:off x="441702" y="77492"/>
            <a:ext cx="3448373" cy="307777"/>
          </a:xfrm>
          <a:prstGeom prst="rect">
            <a:avLst/>
          </a:prstGeom>
          <a:noFill/>
        </p:spPr>
        <p:txBody>
          <a:bodyPr wrap="square" rtlCol="0">
            <a:spAutoFit/>
          </a:bodyPr>
          <a:lstStyle/>
          <a:p>
            <a:r>
              <a:rPr lang="en-US" b="1" dirty="0">
                <a:latin typeface="Georgia" panose="02040502050405020303" pitchFamily="18" charset="0"/>
              </a:rPr>
              <a:t>All Rentals:</a:t>
            </a:r>
            <a:endParaRPr lang="en-IN" b="1" dirty="0">
              <a:latin typeface="Georgia" panose="02040502050405020303" pitchFamily="18" charset="0"/>
            </a:endParaRPr>
          </a:p>
        </p:txBody>
      </p:sp>
      <p:pic>
        <p:nvPicPr>
          <p:cNvPr id="3" name="Picture 2">
            <a:extLst>
              <a:ext uri="{FF2B5EF4-FFF2-40B4-BE49-F238E27FC236}">
                <a16:creationId xmlns:a16="http://schemas.microsoft.com/office/drawing/2014/main" id="{216330AC-B692-3E34-F66B-C1D56DD30036}"/>
              </a:ext>
            </a:extLst>
          </p:cNvPr>
          <p:cNvPicPr>
            <a:picLocks noChangeAspect="1"/>
          </p:cNvPicPr>
          <p:nvPr/>
        </p:nvPicPr>
        <p:blipFill>
          <a:blip r:embed="rId2"/>
          <a:srcRect/>
          <a:stretch/>
        </p:blipFill>
        <p:spPr>
          <a:xfrm>
            <a:off x="0" y="557553"/>
            <a:ext cx="9144000" cy="4585947"/>
          </a:xfrm>
          <a:prstGeom prst="rect">
            <a:avLst/>
          </a:prstGeom>
        </p:spPr>
      </p:pic>
    </p:spTree>
    <p:extLst>
      <p:ext uri="{BB962C8B-B14F-4D97-AF65-F5344CB8AC3E}">
        <p14:creationId xmlns:p14="http://schemas.microsoft.com/office/powerpoint/2010/main" val="837450749"/>
      </p:ext>
    </p:extLst>
  </p:cSld>
  <p:clrMapOvr>
    <a:masterClrMapping/>
  </p:clrMapOvr>
  <p:transition spd="med">
    <p:fade thruBlk="1"/>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F7253C8B-DF2B-F94F-BDD1-EC1757178F05}"/>
              </a:ext>
            </a:extLst>
          </p:cNvPr>
          <p:cNvSpPr txBox="1"/>
          <p:nvPr/>
        </p:nvSpPr>
        <p:spPr>
          <a:xfrm>
            <a:off x="441702" y="77492"/>
            <a:ext cx="3448373" cy="307777"/>
          </a:xfrm>
          <a:prstGeom prst="rect">
            <a:avLst/>
          </a:prstGeom>
          <a:noFill/>
        </p:spPr>
        <p:txBody>
          <a:bodyPr wrap="square" rtlCol="0">
            <a:spAutoFit/>
          </a:bodyPr>
          <a:lstStyle/>
          <a:p>
            <a:r>
              <a:rPr lang="en-US" b="1" dirty="0">
                <a:latin typeface="Georgia" panose="02040502050405020303" pitchFamily="18" charset="0"/>
              </a:rPr>
              <a:t>Car Types:</a:t>
            </a:r>
            <a:endParaRPr lang="en-IN" b="1" dirty="0">
              <a:latin typeface="Georgia" panose="02040502050405020303" pitchFamily="18" charset="0"/>
            </a:endParaRPr>
          </a:p>
        </p:txBody>
      </p:sp>
      <p:pic>
        <p:nvPicPr>
          <p:cNvPr id="3" name="Picture 2">
            <a:extLst>
              <a:ext uri="{FF2B5EF4-FFF2-40B4-BE49-F238E27FC236}">
                <a16:creationId xmlns:a16="http://schemas.microsoft.com/office/drawing/2014/main" id="{216330AC-B692-3E34-F66B-C1D56DD30036}"/>
              </a:ext>
            </a:extLst>
          </p:cNvPr>
          <p:cNvPicPr>
            <a:picLocks noChangeAspect="1"/>
          </p:cNvPicPr>
          <p:nvPr/>
        </p:nvPicPr>
        <p:blipFill>
          <a:blip r:embed="rId2"/>
          <a:srcRect/>
          <a:stretch/>
        </p:blipFill>
        <p:spPr>
          <a:xfrm>
            <a:off x="0" y="557553"/>
            <a:ext cx="9143999" cy="4585947"/>
          </a:xfrm>
          <a:prstGeom prst="rect">
            <a:avLst/>
          </a:prstGeom>
        </p:spPr>
      </p:pic>
    </p:spTree>
    <p:extLst>
      <p:ext uri="{BB962C8B-B14F-4D97-AF65-F5344CB8AC3E}">
        <p14:creationId xmlns:p14="http://schemas.microsoft.com/office/powerpoint/2010/main" val="2476001083"/>
      </p:ext>
    </p:extLst>
  </p:cSld>
  <p:clrMapOvr>
    <a:masterClrMapping/>
  </p:clrMapOvr>
  <p:transition spd="med">
    <p:fade thruBlk="1"/>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F7253C8B-DF2B-F94F-BDD1-EC1757178F05}"/>
              </a:ext>
            </a:extLst>
          </p:cNvPr>
          <p:cNvSpPr txBox="1"/>
          <p:nvPr/>
        </p:nvSpPr>
        <p:spPr>
          <a:xfrm>
            <a:off x="441702" y="77492"/>
            <a:ext cx="3448373" cy="307777"/>
          </a:xfrm>
          <a:prstGeom prst="rect">
            <a:avLst/>
          </a:prstGeom>
          <a:noFill/>
        </p:spPr>
        <p:txBody>
          <a:bodyPr wrap="square" rtlCol="0">
            <a:spAutoFit/>
          </a:bodyPr>
          <a:lstStyle/>
          <a:p>
            <a:r>
              <a:rPr lang="en-US" b="1" dirty="0">
                <a:latin typeface="Georgia" panose="02040502050405020303" pitchFamily="18" charset="0"/>
              </a:rPr>
              <a:t>Roles Assigned:</a:t>
            </a:r>
            <a:endParaRPr lang="en-IN" b="1" dirty="0">
              <a:latin typeface="Georgia" panose="02040502050405020303" pitchFamily="18" charset="0"/>
            </a:endParaRPr>
          </a:p>
        </p:txBody>
      </p:sp>
      <p:pic>
        <p:nvPicPr>
          <p:cNvPr id="3" name="Picture 2">
            <a:extLst>
              <a:ext uri="{FF2B5EF4-FFF2-40B4-BE49-F238E27FC236}">
                <a16:creationId xmlns:a16="http://schemas.microsoft.com/office/drawing/2014/main" id="{216330AC-B692-3E34-F66B-C1D56DD30036}"/>
              </a:ext>
            </a:extLst>
          </p:cNvPr>
          <p:cNvPicPr>
            <a:picLocks noChangeAspect="1"/>
          </p:cNvPicPr>
          <p:nvPr/>
        </p:nvPicPr>
        <p:blipFill>
          <a:blip r:embed="rId2"/>
          <a:srcRect/>
          <a:stretch/>
        </p:blipFill>
        <p:spPr>
          <a:xfrm>
            <a:off x="0" y="557553"/>
            <a:ext cx="9144000" cy="4585947"/>
          </a:xfrm>
          <a:prstGeom prst="rect">
            <a:avLst/>
          </a:prstGeom>
        </p:spPr>
      </p:pic>
    </p:spTree>
    <p:extLst>
      <p:ext uri="{BB962C8B-B14F-4D97-AF65-F5344CB8AC3E}">
        <p14:creationId xmlns:p14="http://schemas.microsoft.com/office/powerpoint/2010/main" val="2906771033"/>
      </p:ext>
    </p:extLst>
  </p:cSld>
  <p:clrMapOvr>
    <a:masterClrMapping/>
  </p:clrMapOvr>
  <p:transition spd="med">
    <p:fade thruBlk="1"/>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F7253C8B-DF2B-F94F-BDD1-EC1757178F05}"/>
              </a:ext>
            </a:extLst>
          </p:cNvPr>
          <p:cNvSpPr txBox="1"/>
          <p:nvPr/>
        </p:nvSpPr>
        <p:spPr>
          <a:xfrm>
            <a:off x="441702" y="77492"/>
            <a:ext cx="3448373" cy="307777"/>
          </a:xfrm>
          <a:prstGeom prst="rect">
            <a:avLst/>
          </a:prstGeom>
          <a:noFill/>
        </p:spPr>
        <p:txBody>
          <a:bodyPr wrap="square" rtlCol="0">
            <a:spAutoFit/>
          </a:bodyPr>
          <a:lstStyle/>
          <a:p>
            <a:r>
              <a:rPr lang="en-US" b="1" dirty="0">
                <a:latin typeface="Georgia" panose="02040502050405020303" pitchFamily="18" charset="0"/>
              </a:rPr>
              <a:t>Junit Report:</a:t>
            </a:r>
            <a:endParaRPr lang="en-IN" b="1" dirty="0">
              <a:latin typeface="Georgia" panose="02040502050405020303" pitchFamily="18" charset="0"/>
            </a:endParaRPr>
          </a:p>
        </p:txBody>
      </p:sp>
      <p:pic>
        <p:nvPicPr>
          <p:cNvPr id="3" name="Picture 2">
            <a:extLst>
              <a:ext uri="{FF2B5EF4-FFF2-40B4-BE49-F238E27FC236}">
                <a16:creationId xmlns:a16="http://schemas.microsoft.com/office/drawing/2014/main" id="{216330AC-B692-3E34-F66B-C1D56DD30036}"/>
              </a:ext>
            </a:extLst>
          </p:cNvPr>
          <p:cNvPicPr>
            <a:picLocks noChangeAspect="1"/>
          </p:cNvPicPr>
          <p:nvPr/>
        </p:nvPicPr>
        <p:blipFill>
          <a:blip r:embed="rId2"/>
          <a:srcRect/>
          <a:stretch/>
        </p:blipFill>
        <p:spPr>
          <a:xfrm>
            <a:off x="0" y="557553"/>
            <a:ext cx="9143999" cy="4585947"/>
          </a:xfrm>
          <a:prstGeom prst="rect">
            <a:avLst/>
          </a:prstGeom>
        </p:spPr>
      </p:pic>
    </p:spTree>
    <p:extLst>
      <p:ext uri="{BB962C8B-B14F-4D97-AF65-F5344CB8AC3E}">
        <p14:creationId xmlns:p14="http://schemas.microsoft.com/office/powerpoint/2010/main" val="3976976336"/>
      </p:ext>
    </p:extLst>
  </p:cSld>
  <p:clrMapOvr>
    <a:masterClrMapping/>
  </p:clrMapOvr>
  <p:transition spd="med">
    <p:fade thruBlk="1"/>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F7253C8B-DF2B-F94F-BDD1-EC1757178F05}"/>
              </a:ext>
            </a:extLst>
          </p:cNvPr>
          <p:cNvSpPr txBox="1"/>
          <p:nvPr/>
        </p:nvSpPr>
        <p:spPr>
          <a:xfrm>
            <a:off x="441702" y="77492"/>
            <a:ext cx="3448373" cy="307777"/>
          </a:xfrm>
          <a:prstGeom prst="rect">
            <a:avLst/>
          </a:prstGeom>
          <a:noFill/>
        </p:spPr>
        <p:txBody>
          <a:bodyPr wrap="square" rtlCol="0">
            <a:spAutoFit/>
          </a:bodyPr>
          <a:lstStyle/>
          <a:p>
            <a:r>
              <a:rPr lang="en-US" b="1" dirty="0">
                <a:latin typeface="Georgia" panose="02040502050405020303" pitchFamily="18" charset="0"/>
              </a:rPr>
              <a:t>Junit Report:</a:t>
            </a:r>
            <a:endParaRPr lang="en-IN" b="1" dirty="0">
              <a:latin typeface="Georgia" panose="02040502050405020303" pitchFamily="18" charset="0"/>
            </a:endParaRPr>
          </a:p>
        </p:txBody>
      </p:sp>
      <p:pic>
        <p:nvPicPr>
          <p:cNvPr id="3" name="Picture 2">
            <a:extLst>
              <a:ext uri="{FF2B5EF4-FFF2-40B4-BE49-F238E27FC236}">
                <a16:creationId xmlns:a16="http://schemas.microsoft.com/office/drawing/2014/main" id="{216330AC-B692-3E34-F66B-C1D56DD30036}"/>
              </a:ext>
            </a:extLst>
          </p:cNvPr>
          <p:cNvPicPr>
            <a:picLocks noChangeAspect="1"/>
          </p:cNvPicPr>
          <p:nvPr/>
        </p:nvPicPr>
        <p:blipFill>
          <a:blip r:embed="rId2"/>
          <a:srcRect/>
          <a:stretch/>
        </p:blipFill>
        <p:spPr>
          <a:xfrm>
            <a:off x="0" y="557553"/>
            <a:ext cx="9144000" cy="4585947"/>
          </a:xfrm>
          <a:prstGeom prst="rect">
            <a:avLst/>
          </a:prstGeom>
        </p:spPr>
      </p:pic>
    </p:spTree>
    <p:extLst>
      <p:ext uri="{BB962C8B-B14F-4D97-AF65-F5344CB8AC3E}">
        <p14:creationId xmlns:p14="http://schemas.microsoft.com/office/powerpoint/2010/main" val="1219556813"/>
      </p:ext>
    </p:extLst>
  </p:cSld>
  <p:clrMapOvr>
    <a:masterClrMapping/>
  </p:clrMapOvr>
  <p:transition spd="med">
    <p:fade thruBlk="1"/>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1BCE49-5418-6256-1659-39517F2C6C28}"/>
              </a:ext>
            </a:extLst>
          </p:cNvPr>
          <p:cNvSpPr>
            <a:spLocks noGrp="1"/>
          </p:cNvSpPr>
          <p:nvPr>
            <p:ph type="title"/>
          </p:nvPr>
        </p:nvSpPr>
        <p:spPr/>
        <p:txBody>
          <a:bodyPr/>
          <a:lstStyle/>
          <a:p>
            <a:r>
              <a:rPr lang="en-US" sz="4000" b="1" dirty="0"/>
              <a:t>Conclusion</a:t>
            </a:r>
            <a:endParaRPr lang="en-IN" sz="4000" b="1" dirty="0"/>
          </a:p>
        </p:txBody>
      </p:sp>
      <p:sp>
        <p:nvSpPr>
          <p:cNvPr id="5" name="TextBox 4">
            <a:extLst>
              <a:ext uri="{FF2B5EF4-FFF2-40B4-BE49-F238E27FC236}">
                <a16:creationId xmlns:a16="http://schemas.microsoft.com/office/drawing/2014/main" id="{54C14A84-4375-4874-489C-A2162169FD70}"/>
              </a:ext>
            </a:extLst>
          </p:cNvPr>
          <p:cNvSpPr txBox="1"/>
          <p:nvPr/>
        </p:nvSpPr>
        <p:spPr>
          <a:xfrm>
            <a:off x="557940" y="1063625"/>
            <a:ext cx="8051368" cy="3002169"/>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IN" altLang="ru-RU" sz="1600" dirty="0">
                <a:solidFill>
                  <a:schemeClr val="tx1"/>
                </a:solidFill>
                <a:latin typeface="Georgia" panose="02040502050405020303" pitchFamily="18" charset="0"/>
                <a:cs typeface="Times New Roman" panose="02020603050405020304" charset="0"/>
              </a:rPr>
              <a:t>The flexibility for administrators to update, add, or remove cars from the website ensures that it is always current. </a:t>
            </a:r>
          </a:p>
          <a:p>
            <a:pPr marL="285750" indent="-285750">
              <a:lnSpc>
                <a:spcPct val="150000"/>
              </a:lnSpc>
              <a:buFont typeface="Arial" panose="020B0604020202020204" pitchFamily="34" charset="0"/>
              <a:buChar char="•"/>
            </a:pPr>
            <a:r>
              <a:rPr lang="en-IN" altLang="ru-RU" sz="1600" dirty="0">
                <a:solidFill>
                  <a:schemeClr val="tx1"/>
                </a:solidFill>
                <a:latin typeface="Georgia" panose="02040502050405020303" pitchFamily="18" charset="0"/>
                <a:cs typeface="Times New Roman" panose="02020603050405020304" charset="0"/>
              </a:rPr>
              <a:t>Information that a user enters on the website to request a rental purchase will be stored. </a:t>
            </a:r>
          </a:p>
          <a:p>
            <a:pPr marL="285750" indent="-285750">
              <a:lnSpc>
                <a:spcPct val="150000"/>
              </a:lnSpc>
              <a:buFont typeface="Arial" panose="020B0604020202020204" pitchFamily="34" charset="0"/>
              <a:buChar char="•"/>
            </a:pPr>
            <a:r>
              <a:rPr lang="en-IN" altLang="ru-RU" sz="1600" dirty="0">
                <a:solidFill>
                  <a:schemeClr val="tx1"/>
                </a:solidFill>
                <a:latin typeface="Georgia" panose="02040502050405020303" pitchFamily="18" charset="0"/>
                <a:cs typeface="Times New Roman" panose="02020603050405020304" charset="0"/>
              </a:rPr>
              <a:t>The user-friendly interface of this software makes it possible to quickly view rental requests and customer data.</a:t>
            </a:r>
          </a:p>
          <a:p>
            <a:pPr marL="285750" indent="-285750">
              <a:lnSpc>
                <a:spcPct val="150000"/>
              </a:lnSpc>
              <a:buFont typeface="Arial" panose="020B0604020202020204" pitchFamily="34" charset="0"/>
              <a:buChar char="•"/>
            </a:pPr>
            <a:r>
              <a:rPr lang="en-IN" altLang="ru-RU" sz="1600" dirty="0">
                <a:solidFill>
                  <a:schemeClr val="tx1"/>
                </a:solidFill>
                <a:latin typeface="Georgia" panose="02040502050405020303" pitchFamily="18" charset="0"/>
                <a:cs typeface="Times New Roman" panose="02020603050405020304" charset="0"/>
              </a:rPr>
              <a:t>The "Car Search and Display" tool makes it easy and simple for consumers to browse and choose from our inventory of cars.</a:t>
            </a:r>
            <a:endParaRPr lang="en-US" sz="1600" b="0" i="0" u="none" strike="noStrike" cap="none" dirty="0">
              <a:solidFill>
                <a:srgbClr val="595959"/>
              </a:solidFill>
              <a:latin typeface="Georgia" panose="02040502050405020303" pitchFamily="18" charset="0"/>
              <a:ea typeface="Cambria"/>
              <a:cs typeface="Times New Roman" panose="02020603050405020304" pitchFamily="18" charset="0"/>
              <a:sym typeface="Cambria"/>
            </a:endParaRPr>
          </a:p>
        </p:txBody>
      </p:sp>
      <p:sp>
        <p:nvSpPr>
          <p:cNvPr id="3" name="TextBox 2">
            <a:extLst>
              <a:ext uri="{FF2B5EF4-FFF2-40B4-BE49-F238E27FC236}">
                <a16:creationId xmlns:a16="http://schemas.microsoft.com/office/drawing/2014/main" id="{3492E36F-7BB7-AE35-D595-83168F27D486}"/>
              </a:ext>
            </a:extLst>
          </p:cNvPr>
          <p:cNvSpPr txBox="1"/>
          <p:nvPr/>
        </p:nvSpPr>
        <p:spPr>
          <a:xfrm>
            <a:off x="457200" y="4629348"/>
            <a:ext cx="8999741" cy="307777"/>
          </a:xfrm>
          <a:prstGeom prst="rect">
            <a:avLst/>
          </a:prstGeom>
          <a:noFill/>
        </p:spPr>
        <p:txBody>
          <a:bodyPr wrap="square" rtlCol="0">
            <a:spAutoFit/>
          </a:bodyPr>
          <a:lstStyle/>
          <a:p>
            <a:r>
              <a:rPr lang="en-IN" dirty="0" err="1">
                <a:solidFill>
                  <a:schemeClr val="accent1"/>
                </a:solidFill>
              </a:rPr>
              <a:t>Github</a:t>
            </a:r>
            <a:r>
              <a:rPr lang="en-IN" dirty="0">
                <a:solidFill>
                  <a:schemeClr val="accent1"/>
                </a:solidFill>
              </a:rPr>
              <a:t> :  </a:t>
            </a:r>
            <a:r>
              <a:rPr lang="en-IN" dirty="0">
                <a:solidFill>
                  <a:schemeClr val="accent1"/>
                </a:solidFill>
                <a:hlinkClick r:id="rId3">
                  <a:extLst>
                    <a:ext uri="{A12FA001-AC4F-418D-AE19-62706E023703}">
                      <ahyp:hlinkClr xmlns:ahyp="http://schemas.microsoft.com/office/drawing/2018/hyperlinkcolor" val="tx"/>
                    </a:ext>
                  </a:extLst>
                </a:hlinkClick>
              </a:rPr>
              <a:t>https://github.com/RaghavaLagisetty/RLL_CarRentalApplication/tree/master</a:t>
            </a:r>
            <a:endParaRPr lang="en-IN" dirty="0">
              <a:solidFill>
                <a:schemeClr val="accent1"/>
              </a:solidFill>
            </a:endParaRPr>
          </a:p>
        </p:txBody>
      </p:sp>
    </p:spTree>
    <p:extLst>
      <p:ext uri="{BB962C8B-B14F-4D97-AF65-F5344CB8AC3E}">
        <p14:creationId xmlns:p14="http://schemas.microsoft.com/office/powerpoint/2010/main" val="2103504201"/>
      </p:ext>
    </p:extLst>
  </p:cSld>
  <p:clrMapOvr>
    <a:masterClrMapping/>
  </p:clrMapOvr>
  <p:transition spd="med">
    <p:fade thruBlk="1"/>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1BCE49-5418-6256-1659-39517F2C6C28}"/>
              </a:ext>
            </a:extLst>
          </p:cNvPr>
          <p:cNvSpPr>
            <a:spLocks noGrp="1"/>
          </p:cNvSpPr>
          <p:nvPr>
            <p:ph type="title"/>
          </p:nvPr>
        </p:nvSpPr>
        <p:spPr/>
        <p:txBody>
          <a:bodyPr/>
          <a:lstStyle/>
          <a:p>
            <a:r>
              <a:rPr lang="en-US" sz="4000" b="1" dirty="0">
                <a:latin typeface="Georgia" panose="02040502050405020303" pitchFamily="18" charset="0"/>
              </a:rPr>
              <a:t>INTRODUCTION</a:t>
            </a:r>
            <a:endParaRPr lang="en-IN" sz="4000" b="1" dirty="0">
              <a:latin typeface="Georgia" panose="02040502050405020303" pitchFamily="18" charset="0"/>
            </a:endParaRPr>
          </a:p>
        </p:txBody>
      </p:sp>
      <p:sp>
        <p:nvSpPr>
          <p:cNvPr id="5" name="TextBox 4">
            <a:extLst>
              <a:ext uri="{FF2B5EF4-FFF2-40B4-BE49-F238E27FC236}">
                <a16:creationId xmlns:a16="http://schemas.microsoft.com/office/drawing/2014/main" id="{54C14A84-4375-4874-489C-A2162169FD70}"/>
              </a:ext>
            </a:extLst>
          </p:cNvPr>
          <p:cNvSpPr txBox="1"/>
          <p:nvPr/>
        </p:nvSpPr>
        <p:spPr>
          <a:xfrm>
            <a:off x="599141" y="1138243"/>
            <a:ext cx="7675064" cy="3002617"/>
          </a:xfrm>
          <a:prstGeom prst="rect">
            <a:avLst/>
          </a:prstGeom>
          <a:noFill/>
        </p:spPr>
        <p:txBody>
          <a:bodyPr wrap="square" rtlCol="0">
            <a:spAutoFit/>
          </a:bodyPr>
          <a:lstStyle/>
          <a:p>
            <a:pPr marL="285750" lvl="0" indent="-285750" algn="just">
              <a:lnSpc>
                <a:spcPct val="150000"/>
              </a:lnSpc>
              <a:buFont typeface="Arial" panose="020B0604020202020204" pitchFamily="34" charset="0"/>
              <a:buChar char="•"/>
            </a:pPr>
            <a:r>
              <a:rPr lang="en-US" sz="1600" dirty="0">
                <a:solidFill>
                  <a:srgbClr val="595959"/>
                </a:solidFill>
                <a:latin typeface="Georgia" panose="02040502050405020303" pitchFamily="18" charset="0"/>
                <a:ea typeface="Cambria"/>
                <a:cs typeface="Times New Roman" panose="02020603050405020304" pitchFamily="18" charset="0"/>
                <a:sym typeface="Cambria"/>
              </a:rPr>
              <a:t>Rent Wheels is a car rental service for everyone.​</a:t>
            </a:r>
          </a:p>
          <a:p>
            <a:pPr marL="285750" lvl="0" indent="-285750" algn="just">
              <a:lnSpc>
                <a:spcPct val="150000"/>
              </a:lnSpc>
              <a:buFont typeface="Arial" panose="020B0604020202020204" pitchFamily="34" charset="0"/>
              <a:buChar char="•"/>
            </a:pPr>
            <a:r>
              <a:rPr lang="en-US" sz="1600" dirty="0">
                <a:solidFill>
                  <a:srgbClr val="595959"/>
                </a:solidFill>
                <a:latin typeface="Georgia" panose="02040502050405020303" pitchFamily="18" charset="0"/>
                <a:ea typeface="Cambria"/>
                <a:cs typeface="Times New Roman" panose="02020603050405020304" pitchFamily="18" charset="0"/>
                <a:sym typeface="Cambria"/>
              </a:rPr>
              <a:t>It is user- friendly, thus helping in better utilization of the resources. This project offers the best of services-both in terms of man and machine.​</a:t>
            </a:r>
          </a:p>
          <a:p>
            <a:pPr marL="285750" lvl="0" indent="-285750" algn="just">
              <a:lnSpc>
                <a:spcPct val="150000"/>
              </a:lnSpc>
              <a:buFont typeface="Arial" panose="020B0604020202020204" pitchFamily="34" charset="0"/>
              <a:buChar char="•"/>
            </a:pPr>
            <a:r>
              <a:rPr lang="en-US" sz="1600" dirty="0">
                <a:solidFill>
                  <a:srgbClr val="595959"/>
                </a:solidFill>
                <a:latin typeface="Georgia" panose="02040502050405020303" pitchFamily="18" charset="0"/>
                <a:ea typeface="Cambria"/>
                <a:cs typeface="Times New Roman" panose="02020603050405020304" pitchFamily="18" charset="0"/>
                <a:sym typeface="Cambria"/>
              </a:rPr>
              <a:t>It offers the online car rental service for travel agencies. </a:t>
            </a:r>
          </a:p>
          <a:p>
            <a:pPr marL="285750" lvl="0" indent="-285750" algn="just">
              <a:lnSpc>
                <a:spcPct val="150000"/>
              </a:lnSpc>
              <a:buFont typeface="Arial" panose="020B0604020202020204" pitchFamily="34" charset="0"/>
              <a:buChar char="•"/>
            </a:pPr>
            <a:r>
              <a:rPr lang="en-US" sz="1600" dirty="0">
                <a:solidFill>
                  <a:srgbClr val="595959"/>
                </a:solidFill>
                <a:latin typeface="Georgia" panose="02040502050405020303" pitchFamily="18" charset="0"/>
                <a:ea typeface="Cambria"/>
                <a:cs typeface="Times New Roman" panose="02020603050405020304" pitchFamily="18" charset="0"/>
                <a:sym typeface="Cambria"/>
              </a:rPr>
              <a:t>​It offers the best of rates and include the different categories of cars from luxury to budget. ​</a:t>
            </a:r>
          </a:p>
          <a:p>
            <a:pPr marL="285750" lvl="0" indent="-285750" algn="just">
              <a:lnSpc>
                <a:spcPct val="150000"/>
              </a:lnSpc>
              <a:buFont typeface="Arial" panose="020B0604020202020204" pitchFamily="34" charset="0"/>
              <a:buChar char="•"/>
            </a:pPr>
            <a:r>
              <a:rPr lang="en-US" sz="1600" dirty="0">
                <a:solidFill>
                  <a:srgbClr val="595959"/>
                </a:solidFill>
                <a:latin typeface="Georgia" panose="02040502050405020303" pitchFamily="18" charset="0"/>
                <a:ea typeface="Cambria"/>
                <a:cs typeface="Times New Roman" panose="02020603050405020304" pitchFamily="18" charset="0"/>
                <a:sym typeface="Cambria"/>
              </a:rPr>
              <a:t>Our Car Rental service will also provide Accumulate loyalty points  for Regular Customers.​</a:t>
            </a:r>
            <a:endParaRPr lang="en-US" sz="1600" b="0" i="0" u="none" strike="noStrike" cap="none" dirty="0">
              <a:solidFill>
                <a:srgbClr val="595959"/>
              </a:solidFill>
              <a:latin typeface="Georgia" panose="02040502050405020303" pitchFamily="18" charset="0"/>
              <a:ea typeface="Cambria"/>
              <a:cs typeface="Times New Roman" panose="02020603050405020304" pitchFamily="18" charset="0"/>
              <a:sym typeface="Cambria"/>
            </a:endParaRPr>
          </a:p>
        </p:txBody>
      </p:sp>
    </p:spTree>
    <p:extLst>
      <p:ext uri="{BB962C8B-B14F-4D97-AF65-F5344CB8AC3E}">
        <p14:creationId xmlns:p14="http://schemas.microsoft.com/office/powerpoint/2010/main" val="4146174194"/>
      </p:ext>
    </p:extLst>
  </p:cSld>
  <p:clrMapOvr>
    <a:masterClrMapping/>
  </p:clrMapOvr>
  <p:transition spd="med">
    <p:fade thruBlk="1"/>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460DD5A-5DB9-418F-4A25-CC488BDE0466}"/>
              </a:ext>
            </a:extLst>
          </p:cNvPr>
          <p:cNvPicPr>
            <a:picLocks noChangeAspect="1"/>
          </p:cNvPicPr>
          <p:nvPr/>
        </p:nvPicPr>
        <p:blipFill>
          <a:blip r:embed="rId2"/>
          <a:srcRect/>
          <a:stretch/>
        </p:blipFill>
        <p:spPr>
          <a:xfrm>
            <a:off x="0" y="-3216"/>
            <a:ext cx="9144000" cy="5146716"/>
          </a:xfrm>
          <a:prstGeom prst="rect">
            <a:avLst/>
          </a:prstGeom>
        </p:spPr>
      </p:pic>
      <p:sp>
        <p:nvSpPr>
          <p:cNvPr id="14" name="TextBox 13">
            <a:extLst>
              <a:ext uri="{FF2B5EF4-FFF2-40B4-BE49-F238E27FC236}">
                <a16:creationId xmlns:a16="http://schemas.microsoft.com/office/drawing/2014/main" id="{231BC3D4-E2D4-6E3B-D18B-1F451D4C5817}"/>
              </a:ext>
            </a:extLst>
          </p:cNvPr>
          <p:cNvSpPr txBox="1"/>
          <p:nvPr/>
        </p:nvSpPr>
        <p:spPr>
          <a:xfrm>
            <a:off x="0" y="1613210"/>
            <a:ext cx="9144000" cy="5429250"/>
          </a:xfrm>
          <a:custGeom>
            <a:avLst/>
            <a:gdLst/>
            <a:ahLst/>
            <a:cxnLst/>
            <a:rect l="l" t="t" r="r" b="b"/>
            <a:pathLst>
              <a:path w="12192000" h="7239000">
                <a:moveTo>
                  <a:pt x="6789144" y="6131113"/>
                </a:moveTo>
                <a:cubicBezTo>
                  <a:pt x="6841907" y="6131113"/>
                  <a:pt x="6888331" y="6152355"/>
                  <a:pt x="6928417" y="6194839"/>
                </a:cubicBezTo>
                <a:cubicBezTo>
                  <a:pt x="6968503" y="6237324"/>
                  <a:pt x="6988546" y="6291800"/>
                  <a:pt x="6988546" y="6358267"/>
                </a:cubicBezTo>
                <a:cubicBezTo>
                  <a:pt x="6988546" y="6424049"/>
                  <a:pt x="6968674" y="6478353"/>
                  <a:pt x="6928931" y="6521180"/>
                </a:cubicBezTo>
                <a:cubicBezTo>
                  <a:pt x="6889188" y="6564007"/>
                  <a:pt x="6844305" y="6585420"/>
                  <a:pt x="6794283" y="6585420"/>
                </a:cubicBezTo>
                <a:cubicBezTo>
                  <a:pt x="6742206" y="6585420"/>
                  <a:pt x="6695953" y="6564349"/>
                  <a:pt x="6655525" y="6522208"/>
                </a:cubicBezTo>
                <a:cubicBezTo>
                  <a:pt x="6615096" y="6480066"/>
                  <a:pt x="6594882" y="6425762"/>
                  <a:pt x="6594882" y="6359294"/>
                </a:cubicBezTo>
                <a:cubicBezTo>
                  <a:pt x="6594882" y="6289401"/>
                  <a:pt x="6614239" y="6233897"/>
                  <a:pt x="6652955" y="6192784"/>
                </a:cubicBezTo>
                <a:cubicBezTo>
                  <a:pt x="6691670" y="6151670"/>
                  <a:pt x="6737067" y="6131113"/>
                  <a:pt x="6789144" y="6131113"/>
                </a:cubicBezTo>
                <a:close/>
                <a:moveTo>
                  <a:pt x="6789144" y="5539075"/>
                </a:moveTo>
                <a:cubicBezTo>
                  <a:pt x="6839166" y="5539075"/>
                  <a:pt x="6880279" y="5555349"/>
                  <a:pt x="6912486" y="5587897"/>
                </a:cubicBezTo>
                <a:cubicBezTo>
                  <a:pt x="6944691" y="5620446"/>
                  <a:pt x="6960794" y="5662759"/>
                  <a:pt x="6960794" y="5714836"/>
                </a:cubicBezTo>
                <a:cubicBezTo>
                  <a:pt x="6960794" y="5764858"/>
                  <a:pt x="6945377" y="5805629"/>
                  <a:pt x="6914541" y="5837150"/>
                </a:cubicBezTo>
                <a:cubicBezTo>
                  <a:pt x="6883706" y="5868670"/>
                  <a:pt x="6844305" y="5884430"/>
                  <a:pt x="6796339" y="5884430"/>
                </a:cubicBezTo>
                <a:cubicBezTo>
                  <a:pt x="6742206" y="5884430"/>
                  <a:pt x="6698865" y="5868499"/>
                  <a:pt x="6666317" y="5836636"/>
                </a:cubicBezTo>
                <a:cubicBezTo>
                  <a:pt x="6633768" y="5804772"/>
                  <a:pt x="6617494" y="5762802"/>
                  <a:pt x="6617494" y="5710725"/>
                </a:cubicBezTo>
                <a:cubicBezTo>
                  <a:pt x="6617494" y="5660018"/>
                  <a:pt x="6633426" y="5618733"/>
                  <a:pt x="6665289" y="5586870"/>
                </a:cubicBezTo>
                <a:cubicBezTo>
                  <a:pt x="6697152" y="5555006"/>
                  <a:pt x="6738437" y="5539075"/>
                  <a:pt x="6789144" y="5539075"/>
                </a:cubicBezTo>
                <a:close/>
                <a:moveTo>
                  <a:pt x="6768587" y="5284169"/>
                </a:moveTo>
                <a:cubicBezTo>
                  <a:pt x="6616466" y="5284169"/>
                  <a:pt x="6494153" y="5315005"/>
                  <a:pt x="6401647" y="5376675"/>
                </a:cubicBezTo>
                <a:cubicBezTo>
                  <a:pt x="6283102" y="5456847"/>
                  <a:pt x="6223830" y="5559975"/>
                  <a:pt x="6223830" y="5686056"/>
                </a:cubicBezTo>
                <a:cubicBezTo>
                  <a:pt x="6223830" y="5762802"/>
                  <a:pt x="6244387" y="5830640"/>
                  <a:pt x="6285501" y="5889570"/>
                </a:cubicBezTo>
                <a:cubicBezTo>
                  <a:pt x="6315650" y="5932739"/>
                  <a:pt x="6363617" y="5971797"/>
                  <a:pt x="6429399" y="6006744"/>
                </a:cubicBezTo>
                <a:cubicBezTo>
                  <a:pt x="6343745" y="6040320"/>
                  <a:pt x="6280361" y="6087772"/>
                  <a:pt x="6239248" y="6149100"/>
                </a:cubicBezTo>
                <a:cubicBezTo>
                  <a:pt x="6198134" y="6210429"/>
                  <a:pt x="6177577" y="6285290"/>
                  <a:pt x="6177577" y="6373684"/>
                </a:cubicBezTo>
                <a:cubicBezTo>
                  <a:pt x="6177577" y="6464135"/>
                  <a:pt x="6199504" y="6546020"/>
                  <a:pt x="6243359" y="6619339"/>
                </a:cubicBezTo>
                <a:cubicBezTo>
                  <a:pt x="6287213" y="6692659"/>
                  <a:pt x="6351283" y="6748163"/>
                  <a:pt x="6435566" y="6785850"/>
                </a:cubicBezTo>
                <a:cubicBezTo>
                  <a:pt x="6519849" y="6823538"/>
                  <a:pt x="6641820" y="6842381"/>
                  <a:pt x="6801478" y="6842381"/>
                </a:cubicBezTo>
                <a:cubicBezTo>
                  <a:pt x="6886446" y="6842381"/>
                  <a:pt x="6966447" y="6833988"/>
                  <a:pt x="7041480" y="6817199"/>
                </a:cubicBezTo>
                <a:cubicBezTo>
                  <a:pt x="7116513" y="6800411"/>
                  <a:pt x="7179211" y="6774201"/>
                  <a:pt x="7229576" y="6738569"/>
                </a:cubicBezTo>
                <a:cubicBezTo>
                  <a:pt x="7279940" y="6702937"/>
                  <a:pt x="7322424" y="6652402"/>
                  <a:pt x="7357028" y="6586962"/>
                </a:cubicBezTo>
                <a:cubicBezTo>
                  <a:pt x="7391632" y="6521523"/>
                  <a:pt x="7408934" y="6451116"/>
                  <a:pt x="7408934" y="6375740"/>
                </a:cubicBezTo>
                <a:cubicBezTo>
                  <a:pt x="7408934" y="6297624"/>
                  <a:pt x="7388891" y="6226360"/>
                  <a:pt x="7348805" y="6161948"/>
                </a:cubicBezTo>
                <a:cubicBezTo>
                  <a:pt x="7308720" y="6097537"/>
                  <a:pt x="7247905" y="6045802"/>
                  <a:pt x="7166363" y="6006744"/>
                </a:cubicBezTo>
                <a:cubicBezTo>
                  <a:pt x="7228034" y="5965630"/>
                  <a:pt x="7273259" y="5923146"/>
                  <a:pt x="7302039" y="5879291"/>
                </a:cubicBezTo>
                <a:cubicBezTo>
                  <a:pt x="7340411" y="5820362"/>
                  <a:pt x="7359598" y="5756978"/>
                  <a:pt x="7359598" y="5689140"/>
                </a:cubicBezTo>
                <a:cubicBezTo>
                  <a:pt x="7359598" y="5572651"/>
                  <a:pt x="7311460" y="5476034"/>
                  <a:pt x="7215186" y="5399288"/>
                </a:cubicBezTo>
                <a:cubicBezTo>
                  <a:pt x="7118911" y="5322543"/>
                  <a:pt x="6970045" y="5284169"/>
                  <a:pt x="6768587" y="5284169"/>
                </a:cubicBezTo>
                <a:close/>
                <a:moveTo>
                  <a:pt x="5379718" y="5284169"/>
                </a:moveTo>
                <a:cubicBezTo>
                  <a:pt x="5335179" y="5378731"/>
                  <a:pt x="5273508" y="5458218"/>
                  <a:pt x="5194706" y="5522629"/>
                </a:cubicBezTo>
                <a:cubicBezTo>
                  <a:pt x="5115905" y="5587041"/>
                  <a:pt x="5005241" y="5642202"/>
                  <a:pt x="4862713" y="5688112"/>
                </a:cubicBezTo>
                <a:lnTo>
                  <a:pt x="4862713" y="6031412"/>
                </a:lnTo>
                <a:cubicBezTo>
                  <a:pt x="4959330" y="6001947"/>
                  <a:pt x="5039673" y="5971112"/>
                  <a:pt x="5103743" y="5938906"/>
                </a:cubicBezTo>
                <a:cubicBezTo>
                  <a:pt x="5167811" y="5906701"/>
                  <a:pt x="5234107" y="5864559"/>
                  <a:pt x="5302630" y="5812481"/>
                </a:cubicBezTo>
                <a:lnTo>
                  <a:pt x="5302630" y="6816685"/>
                </a:lnTo>
                <a:lnTo>
                  <a:pt x="5726102" y="6816685"/>
                </a:lnTo>
                <a:lnTo>
                  <a:pt x="5726102" y="5284169"/>
                </a:lnTo>
                <a:close/>
                <a:moveTo>
                  <a:pt x="5973278" y="3112595"/>
                </a:moveTo>
                <a:cubicBezTo>
                  <a:pt x="6071265" y="3112595"/>
                  <a:pt x="6148868" y="3145315"/>
                  <a:pt x="6206084" y="3210754"/>
                </a:cubicBezTo>
                <a:cubicBezTo>
                  <a:pt x="6263301" y="3276194"/>
                  <a:pt x="6291909" y="3379835"/>
                  <a:pt x="6291909" y="3521677"/>
                </a:cubicBezTo>
                <a:cubicBezTo>
                  <a:pt x="6291909" y="3690243"/>
                  <a:pt x="6264500" y="3807075"/>
                  <a:pt x="6209682" y="3872172"/>
                </a:cubicBezTo>
                <a:cubicBezTo>
                  <a:pt x="6154864" y="3937269"/>
                  <a:pt x="6077432" y="3969817"/>
                  <a:pt x="5977389" y="3969817"/>
                </a:cubicBezTo>
                <a:cubicBezTo>
                  <a:pt x="5880086" y="3969817"/>
                  <a:pt x="5803170" y="3936584"/>
                  <a:pt x="5746638" y="3870116"/>
                </a:cubicBezTo>
                <a:cubicBezTo>
                  <a:pt x="5690106" y="3803649"/>
                  <a:pt x="5661841" y="3694355"/>
                  <a:pt x="5661841" y="3542234"/>
                </a:cubicBezTo>
                <a:cubicBezTo>
                  <a:pt x="5661841" y="3388743"/>
                  <a:pt x="5690278" y="3278763"/>
                  <a:pt x="5747152" y="3212296"/>
                </a:cubicBezTo>
                <a:cubicBezTo>
                  <a:pt x="5804026" y="3145829"/>
                  <a:pt x="5879401" y="3112595"/>
                  <a:pt x="5973278" y="3112595"/>
                </a:cubicBezTo>
                <a:close/>
                <a:moveTo>
                  <a:pt x="7008442" y="2785740"/>
                </a:moveTo>
                <a:lnTo>
                  <a:pt x="7008442" y="3683482"/>
                </a:lnTo>
                <a:cubicBezTo>
                  <a:pt x="7008442" y="3757433"/>
                  <a:pt x="7022832" y="3842343"/>
                  <a:pt x="7051612" y="3938211"/>
                </a:cubicBezTo>
                <a:cubicBezTo>
                  <a:pt x="7069428" y="3997783"/>
                  <a:pt x="7102490" y="4055645"/>
                  <a:pt x="7150799" y="4111796"/>
                </a:cubicBezTo>
                <a:cubicBezTo>
                  <a:pt x="7199108" y="4167947"/>
                  <a:pt x="7252384" y="4211259"/>
                  <a:pt x="7310629" y="4241730"/>
                </a:cubicBezTo>
                <a:cubicBezTo>
                  <a:pt x="7368873" y="4272201"/>
                  <a:pt x="7441336" y="4292574"/>
                  <a:pt x="7528018" y="4302847"/>
                </a:cubicBezTo>
                <a:cubicBezTo>
                  <a:pt x="7614699" y="4313120"/>
                  <a:pt x="7694699" y="4318256"/>
                  <a:pt x="7768019" y="4318256"/>
                </a:cubicBezTo>
                <a:cubicBezTo>
                  <a:pt x="7894787" y="4318256"/>
                  <a:pt x="8003396" y="4301479"/>
                  <a:pt x="8093846" y="4267924"/>
                </a:cubicBezTo>
                <a:cubicBezTo>
                  <a:pt x="8158943" y="4243963"/>
                  <a:pt x="8221127" y="4202364"/>
                  <a:pt x="8280400" y="4143129"/>
                </a:cubicBezTo>
                <a:cubicBezTo>
                  <a:pt x="8339672" y="4083894"/>
                  <a:pt x="8383184" y="4014732"/>
                  <a:pt x="8410936" y="3935641"/>
                </a:cubicBezTo>
                <a:cubicBezTo>
                  <a:pt x="8438688" y="3856551"/>
                  <a:pt x="8452564" y="3772498"/>
                  <a:pt x="8452564" y="3683482"/>
                </a:cubicBezTo>
                <a:lnTo>
                  <a:pt x="8452564" y="2785740"/>
                </a:lnTo>
                <a:lnTo>
                  <a:pt x="7987978" y="2785740"/>
                </a:lnTo>
                <a:lnTo>
                  <a:pt x="7987978" y="3704858"/>
                </a:lnTo>
                <a:cubicBezTo>
                  <a:pt x="7987978" y="3788381"/>
                  <a:pt x="7965194" y="3852908"/>
                  <a:pt x="7919626" y="3898438"/>
                </a:cubicBezTo>
                <a:cubicBezTo>
                  <a:pt x="7874058" y="3943969"/>
                  <a:pt x="7811189" y="3966734"/>
                  <a:pt x="7731017" y="3966734"/>
                </a:cubicBezTo>
                <a:cubicBezTo>
                  <a:pt x="7650160" y="3966734"/>
                  <a:pt x="7586947" y="3943629"/>
                  <a:pt x="7541380" y="3897418"/>
                </a:cubicBezTo>
                <a:cubicBezTo>
                  <a:pt x="7495812" y="3851208"/>
                  <a:pt x="7473028" y="3787021"/>
                  <a:pt x="7473028" y="3704858"/>
                </a:cubicBezTo>
                <a:lnTo>
                  <a:pt x="7473028" y="2785740"/>
                </a:lnTo>
                <a:close/>
                <a:moveTo>
                  <a:pt x="3588219" y="2785740"/>
                </a:moveTo>
                <a:lnTo>
                  <a:pt x="4175118" y="3661464"/>
                </a:lnTo>
                <a:lnTo>
                  <a:pt x="4175118" y="4292560"/>
                </a:lnTo>
                <a:lnTo>
                  <a:pt x="4641759" y="4292560"/>
                </a:lnTo>
                <a:lnTo>
                  <a:pt x="4641759" y="3661464"/>
                </a:lnTo>
                <a:lnTo>
                  <a:pt x="5227630" y="2785740"/>
                </a:lnTo>
                <a:lnTo>
                  <a:pt x="4713210" y="2785740"/>
                </a:lnTo>
                <a:lnTo>
                  <a:pt x="4409000" y="3294074"/>
                </a:lnTo>
                <a:lnTo>
                  <a:pt x="4105417" y="2785740"/>
                </a:lnTo>
                <a:close/>
                <a:moveTo>
                  <a:pt x="5974306" y="2760044"/>
                </a:moveTo>
                <a:cubicBezTo>
                  <a:pt x="5729679" y="2760044"/>
                  <a:pt x="5538842" y="2828567"/>
                  <a:pt x="5401796" y="2965614"/>
                </a:cubicBezTo>
                <a:cubicBezTo>
                  <a:pt x="5264750" y="3102659"/>
                  <a:pt x="5196227" y="3294181"/>
                  <a:pt x="5196227" y="3540178"/>
                </a:cubicBezTo>
                <a:cubicBezTo>
                  <a:pt x="5196227" y="3716282"/>
                  <a:pt x="5230831" y="3862921"/>
                  <a:pt x="5300040" y="3980095"/>
                </a:cubicBezTo>
                <a:cubicBezTo>
                  <a:pt x="5369248" y="4097270"/>
                  <a:pt x="5459527" y="4182924"/>
                  <a:pt x="5570876" y="4237057"/>
                </a:cubicBezTo>
                <a:cubicBezTo>
                  <a:pt x="5682226" y="4291190"/>
                  <a:pt x="5822870" y="4318256"/>
                  <a:pt x="5992807" y="4318256"/>
                </a:cubicBezTo>
                <a:cubicBezTo>
                  <a:pt x="6160003" y="4318256"/>
                  <a:pt x="6299618" y="4286907"/>
                  <a:pt x="6411653" y="4224208"/>
                </a:cubicBezTo>
                <a:cubicBezTo>
                  <a:pt x="6523688" y="4161510"/>
                  <a:pt x="6609342" y="4073801"/>
                  <a:pt x="6668614" y="3961080"/>
                </a:cubicBezTo>
                <a:cubicBezTo>
                  <a:pt x="6727887" y="3848360"/>
                  <a:pt x="6757523" y="3703948"/>
                  <a:pt x="6757523" y="3527844"/>
                </a:cubicBezTo>
                <a:cubicBezTo>
                  <a:pt x="6757523" y="3285273"/>
                  <a:pt x="6689685" y="3096664"/>
                  <a:pt x="6554010" y="2962016"/>
                </a:cubicBezTo>
                <a:cubicBezTo>
                  <a:pt x="6418334" y="2827368"/>
                  <a:pt x="6225100" y="2760044"/>
                  <a:pt x="5974306" y="2760044"/>
                </a:cubicBezTo>
                <a:close/>
                <a:moveTo>
                  <a:pt x="5975438" y="642672"/>
                </a:moveTo>
                <a:lnTo>
                  <a:pt x="6141756" y="1184346"/>
                </a:lnTo>
                <a:lnTo>
                  <a:pt x="5810855" y="1184346"/>
                </a:lnTo>
                <a:close/>
                <a:moveTo>
                  <a:pt x="8704920" y="252091"/>
                </a:moveTo>
                <a:lnTo>
                  <a:pt x="8704920" y="1758910"/>
                </a:lnTo>
                <a:lnTo>
                  <a:pt x="9170534" y="1758910"/>
                </a:lnTo>
                <a:lnTo>
                  <a:pt x="9170534" y="1391215"/>
                </a:lnTo>
                <a:lnTo>
                  <a:pt x="9411098" y="1139233"/>
                </a:lnTo>
                <a:lnTo>
                  <a:pt x="9728798" y="1758910"/>
                </a:lnTo>
                <a:lnTo>
                  <a:pt x="10302190" y="1758910"/>
                </a:lnTo>
                <a:lnTo>
                  <a:pt x="9727657" y="820842"/>
                </a:lnTo>
                <a:lnTo>
                  <a:pt x="10277522" y="252091"/>
                </a:lnTo>
                <a:lnTo>
                  <a:pt x="9658262" y="252091"/>
                </a:lnTo>
                <a:lnTo>
                  <a:pt x="9170534" y="821517"/>
                </a:lnTo>
                <a:lnTo>
                  <a:pt x="9170534" y="252091"/>
                </a:lnTo>
                <a:close/>
                <a:moveTo>
                  <a:pt x="6953348" y="252091"/>
                </a:moveTo>
                <a:lnTo>
                  <a:pt x="6953348" y="1758910"/>
                </a:lnTo>
                <a:lnTo>
                  <a:pt x="7391210" y="1758910"/>
                </a:lnTo>
                <a:lnTo>
                  <a:pt x="7391210" y="931560"/>
                </a:lnTo>
                <a:lnTo>
                  <a:pt x="7955496" y="1758910"/>
                </a:lnTo>
                <a:lnTo>
                  <a:pt x="8394386" y="1758910"/>
                </a:lnTo>
                <a:lnTo>
                  <a:pt x="8394386" y="252091"/>
                </a:lnTo>
                <a:lnTo>
                  <a:pt x="7955496" y="252091"/>
                </a:lnTo>
                <a:lnTo>
                  <a:pt x="7955496" y="1085737"/>
                </a:lnTo>
                <a:lnTo>
                  <a:pt x="7388126" y="252091"/>
                </a:lnTo>
                <a:close/>
                <a:moveTo>
                  <a:pt x="5727213" y="252091"/>
                </a:moveTo>
                <a:lnTo>
                  <a:pt x="5160871" y="1758910"/>
                </a:lnTo>
                <a:lnTo>
                  <a:pt x="5636281" y="1758910"/>
                </a:lnTo>
                <a:lnTo>
                  <a:pt x="5709724" y="1510172"/>
                </a:lnTo>
                <a:lnTo>
                  <a:pt x="6238341" y="1510172"/>
                </a:lnTo>
                <a:lnTo>
                  <a:pt x="6313727" y="1758910"/>
                </a:lnTo>
                <a:lnTo>
                  <a:pt x="6801311" y="1758910"/>
                </a:lnTo>
                <a:lnTo>
                  <a:pt x="6235097" y="252091"/>
                </a:lnTo>
                <a:close/>
                <a:moveTo>
                  <a:pt x="3561421" y="252091"/>
                </a:moveTo>
                <a:lnTo>
                  <a:pt x="3561421" y="1758910"/>
                </a:lnTo>
                <a:lnTo>
                  <a:pt x="4027034" y="1758910"/>
                </a:lnTo>
                <a:lnTo>
                  <a:pt x="4027034" y="1149399"/>
                </a:lnTo>
                <a:lnTo>
                  <a:pt x="4535817" y="1149399"/>
                </a:lnTo>
                <a:lnTo>
                  <a:pt x="4535817" y="1758910"/>
                </a:lnTo>
                <a:lnTo>
                  <a:pt x="5003485" y="1758910"/>
                </a:lnTo>
                <a:lnTo>
                  <a:pt x="5003485" y="252091"/>
                </a:lnTo>
                <a:lnTo>
                  <a:pt x="4535817" y="252091"/>
                </a:lnTo>
                <a:lnTo>
                  <a:pt x="4535817" y="779375"/>
                </a:lnTo>
                <a:lnTo>
                  <a:pt x="4027034" y="779375"/>
                </a:lnTo>
                <a:lnTo>
                  <a:pt x="4027034" y="252091"/>
                </a:lnTo>
                <a:close/>
                <a:moveTo>
                  <a:pt x="1929497" y="252091"/>
                </a:moveTo>
                <a:lnTo>
                  <a:pt x="1929497" y="624170"/>
                </a:lnTo>
                <a:lnTo>
                  <a:pt x="2404361" y="624170"/>
                </a:lnTo>
                <a:lnTo>
                  <a:pt x="2404361" y="1758910"/>
                </a:lnTo>
                <a:lnTo>
                  <a:pt x="2869974" y="1758910"/>
                </a:lnTo>
                <a:lnTo>
                  <a:pt x="2869974" y="624170"/>
                </a:lnTo>
                <a:lnTo>
                  <a:pt x="3344838" y="624170"/>
                </a:lnTo>
                <a:lnTo>
                  <a:pt x="3344838" y="252091"/>
                </a:lnTo>
                <a:close/>
                <a:moveTo>
                  <a:pt x="0" y="0"/>
                </a:moveTo>
                <a:lnTo>
                  <a:pt x="12192000" y="0"/>
                </a:lnTo>
                <a:lnTo>
                  <a:pt x="12192000" y="7239000"/>
                </a:lnTo>
                <a:lnTo>
                  <a:pt x="0" y="7239000"/>
                </a:lnTo>
                <a:close/>
              </a:path>
            </a:pathLst>
          </a:custGeom>
          <a:solidFill>
            <a:schemeClr val="bg2">
              <a:lumMod val="60000"/>
              <a:lumOff val="40000"/>
            </a:schemeClr>
          </a:solidFill>
          <a:ln>
            <a:noFill/>
          </a:ln>
          <a:effectLst/>
        </p:spPr>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a:endParaRPr lang="en-IN" sz="12450" b="1" dirty="0">
              <a:latin typeface="Arial Black" panose="020B0A04020102020204" pitchFamily="34" charset="0"/>
            </a:endParaRPr>
          </a:p>
        </p:txBody>
      </p:sp>
    </p:spTree>
    <p:extLst>
      <p:ext uri="{BB962C8B-B14F-4D97-AF65-F5344CB8AC3E}">
        <p14:creationId xmlns:p14="http://schemas.microsoft.com/office/powerpoint/2010/main" val="405690906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460DD5A-5DB9-418F-4A25-CC488BDE0466}"/>
              </a:ext>
            </a:extLst>
          </p:cNvPr>
          <p:cNvPicPr>
            <a:picLocks noChangeAspect="1"/>
          </p:cNvPicPr>
          <p:nvPr/>
        </p:nvPicPr>
        <p:blipFill>
          <a:blip r:embed="rId2"/>
          <a:srcRect/>
          <a:stretch/>
        </p:blipFill>
        <p:spPr>
          <a:xfrm>
            <a:off x="0" y="0"/>
            <a:ext cx="9144000" cy="5143500"/>
          </a:xfrm>
          <a:prstGeom prst="rect">
            <a:avLst/>
          </a:prstGeom>
        </p:spPr>
      </p:pic>
      <p:sp>
        <p:nvSpPr>
          <p:cNvPr id="14" name="TextBox 13">
            <a:extLst>
              <a:ext uri="{FF2B5EF4-FFF2-40B4-BE49-F238E27FC236}">
                <a16:creationId xmlns:a16="http://schemas.microsoft.com/office/drawing/2014/main" id="{231BC3D4-E2D4-6E3B-D18B-1F451D4C5817}"/>
              </a:ext>
            </a:extLst>
          </p:cNvPr>
          <p:cNvSpPr txBox="1"/>
          <p:nvPr/>
        </p:nvSpPr>
        <p:spPr>
          <a:xfrm>
            <a:off x="-114528600" y="-15659100"/>
            <a:ext cx="180022500" cy="101455538"/>
          </a:xfrm>
          <a:custGeom>
            <a:avLst/>
            <a:gdLst/>
            <a:ahLst/>
            <a:cxnLst/>
            <a:rect l="l" t="t" r="r" b="b"/>
            <a:pathLst>
              <a:path w="12192000" h="7239000">
                <a:moveTo>
                  <a:pt x="6789144" y="6131113"/>
                </a:moveTo>
                <a:cubicBezTo>
                  <a:pt x="6841907" y="6131113"/>
                  <a:pt x="6888331" y="6152355"/>
                  <a:pt x="6928417" y="6194839"/>
                </a:cubicBezTo>
                <a:cubicBezTo>
                  <a:pt x="6968503" y="6237324"/>
                  <a:pt x="6988546" y="6291800"/>
                  <a:pt x="6988546" y="6358267"/>
                </a:cubicBezTo>
                <a:cubicBezTo>
                  <a:pt x="6988546" y="6424049"/>
                  <a:pt x="6968674" y="6478353"/>
                  <a:pt x="6928931" y="6521180"/>
                </a:cubicBezTo>
                <a:cubicBezTo>
                  <a:pt x="6889188" y="6564007"/>
                  <a:pt x="6844305" y="6585420"/>
                  <a:pt x="6794283" y="6585420"/>
                </a:cubicBezTo>
                <a:cubicBezTo>
                  <a:pt x="6742206" y="6585420"/>
                  <a:pt x="6695953" y="6564349"/>
                  <a:pt x="6655525" y="6522208"/>
                </a:cubicBezTo>
                <a:cubicBezTo>
                  <a:pt x="6615096" y="6480066"/>
                  <a:pt x="6594882" y="6425762"/>
                  <a:pt x="6594882" y="6359294"/>
                </a:cubicBezTo>
                <a:cubicBezTo>
                  <a:pt x="6594882" y="6289401"/>
                  <a:pt x="6614239" y="6233897"/>
                  <a:pt x="6652955" y="6192784"/>
                </a:cubicBezTo>
                <a:cubicBezTo>
                  <a:pt x="6691670" y="6151670"/>
                  <a:pt x="6737067" y="6131113"/>
                  <a:pt x="6789144" y="6131113"/>
                </a:cubicBezTo>
                <a:close/>
                <a:moveTo>
                  <a:pt x="6789144" y="5539075"/>
                </a:moveTo>
                <a:cubicBezTo>
                  <a:pt x="6839166" y="5539075"/>
                  <a:pt x="6880279" y="5555349"/>
                  <a:pt x="6912486" y="5587897"/>
                </a:cubicBezTo>
                <a:cubicBezTo>
                  <a:pt x="6944691" y="5620446"/>
                  <a:pt x="6960794" y="5662759"/>
                  <a:pt x="6960794" y="5714836"/>
                </a:cubicBezTo>
                <a:cubicBezTo>
                  <a:pt x="6960794" y="5764858"/>
                  <a:pt x="6945377" y="5805629"/>
                  <a:pt x="6914541" y="5837150"/>
                </a:cubicBezTo>
                <a:cubicBezTo>
                  <a:pt x="6883706" y="5868670"/>
                  <a:pt x="6844305" y="5884430"/>
                  <a:pt x="6796339" y="5884430"/>
                </a:cubicBezTo>
                <a:cubicBezTo>
                  <a:pt x="6742206" y="5884430"/>
                  <a:pt x="6698865" y="5868499"/>
                  <a:pt x="6666317" y="5836636"/>
                </a:cubicBezTo>
                <a:cubicBezTo>
                  <a:pt x="6633768" y="5804772"/>
                  <a:pt x="6617494" y="5762802"/>
                  <a:pt x="6617494" y="5710725"/>
                </a:cubicBezTo>
                <a:cubicBezTo>
                  <a:pt x="6617494" y="5660018"/>
                  <a:pt x="6633426" y="5618733"/>
                  <a:pt x="6665289" y="5586870"/>
                </a:cubicBezTo>
                <a:cubicBezTo>
                  <a:pt x="6697152" y="5555006"/>
                  <a:pt x="6738437" y="5539075"/>
                  <a:pt x="6789144" y="5539075"/>
                </a:cubicBezTo>
                <a:close/>
                <a:moveTo>
                  <a:pt x="6768587" y="5284169"/>
                </a:moveTo>
                <a:cubicBezTo>
                  <a:pt x="6616466" y="5284169"/>
                  <a:pt x="6494153" y="5315005"/>
                  <a:pt x="6401647" y="5376675"/>
                </a:cubicBezTo>
                <a:cubicBezTo>
                  <a:pt x="6283102" y="5456847"/>
                  <a:pt x="6223830" y="5559975"/>
                  <a:pt x="6223830" y="5686056"/>
                </a:cubicBezTo>
                <a:cubicBezTo>
                  <a:pt x="6223830" y="5762802"/>
                  <a:pt x="6244387" y="5830640"/>
                  <a:pt x="6285501" y="5889570"/>
                </a:cubicBezTo>
                <a:cubicBezTo>
                  <a:pt x="6315650" y="5932739"/>
                  <a:pt x="6363617" y="5971797"/>
                  <a:pt x="6429399" y="6006744"/>
                </a:cubicBezTo>
                <a:cubicBezTo>
                  <a:pt x="6343745" y="6040320"/>
                  <a:pt x="6280361" y="6087772"/>
                  <a:pt x="6239248" y="6149100"/>
                </a:cubicBezTo>
                <a:cubicBezTo>
                  <a:pt x="6198134" y="6210429"/>
                  <a:pt x="6177577" y="6285290"/>
                  <a:pt x="6177577" y="6373684"/>
                </a:cubicBezTo>
                <a:cubicBezTo>
                  <a:pt x="6177577" y="6464135"/>
                  <a:pt x="6199504" y="6546020"/>
                  <a:pt x="6243359" y="6619339"/>
                </a:cubicBezTo>
                <a:cubicBezTo>
                  <a:pt x="6287213" y="6692659"/>
                  <a:pt x="6351283" y="6748163"/>
                  <a:pt x="6435566" y="6785850"/>
                </a:cubicBezTo>
                <a:cubicBezTo>
                  <a:pt x="6519849" y="6823538"/>
                  <a:pt x="6641820" y="6842381"/>
                  <a:pt x="6801478" y="6842381"/>
                </a:cubicBezTo>
                <a:cubicBezTo>
                  <a:pt x="6886446" y="6842381"/>
                  <a:pt x="6966447" y="6833988"/>
                  <a:pt x="7041480" y="6817199"/>
                </a:cubicBezTo>
                <a:cubicBezTo>
                  <a:pt x="7116513" y="6800411"/>
                  <a:pt x="7179211" y="6774201"/>
                  <a:pt x="7229576" y="6738569"/>
                </a:cubicBezTo>
                <a:cubicBezTo>
                  <a:pt x="7279940" y="6702937"/>
                  <a:pt x="7322424" y="6652402"/>
                  <a:pt x="7357028" y="6586962"/>
                </a:cubicBezTo>
                <a:cubicBezTo>
                  <a:pt x="7391632" y="6521523"/>
                  <a:pt x="7408934" y="6451116"/>
                  <a:pt x="7408934" y="6375740"/>
                </a:cubicBezTo>
                <a:cubicBezTo>
                  <a:pt x="7408934" y="6297624"/>
                  <a:pt x="7388891" y="6226360"/>
                  <a:pt x="7348805" y="6161948"/>
                </a:cubicBezTo>
                <a:cubicBezTo>
                  <a:pt x="7308720" y="6097537"/>
                  <a:pt x="7247905" y="6045802"/>
                  <a:pt x="7166363" y="6006744"/>
                </a:cubicBezTo>
                <a:cubicBezTo>
                  <a:pt x="7228034" y="5965630"/>
                  <a:pt x="7273259" y="5923146"/>
                  <a:pt x="7302039" y="5879291"/>
                </a:cubicBezTo>
                <a:cubicBezTo>
                  <a:pt x="7340411" y="5820362"/>
                  <a:pt x="7359598" y="5756978"/>
                  <a:pt x="7359598" y="5689140"/>
                </a:cubicBezTo>
                <a:cubicBezTo>
                  <a:pt x="7359598" y="5572651"/>
                  <a:pt x="7311460" y="5476034"/>
                  <a:pt x="7215186" y="5399288"/>
                </a:cubicBezTo>
                <a:cubicBezTo>
                  <a:pt x="7118911" y="5322543"/>
                  <a:pt x="6970045" y="5284169"/>
                  <a:pt x="6768587" y="5284169"/>
                </a:cubicBezTo>
                <a:close/>
                <a:moveTo>
                  <a:pt x="5379718" y="5284169"/>
                </a:moveTo>
                <a:cubicBezTo>
                  <a:pt x="5335179" y="5378731"/>
                  <a:pt x="5273508" y="5458218"/>
                  <a:pt x="5194706" y="5522629"/>
                </a:cubicBezTo>
                <a:cubicBezTo>
                  <a:pt x="5115905" y="5587041"/>
                  <a:pt x="5005241" y="5642202"/>
                  <a:pt x="4862713" y="5688112"/>
                </a:cubicBezTo>
                <a:lnTo>
                  <a:pt x="4862713" y="6031412"/>
                </a:lnTo>
                <a:cubicBezTo>
                  <a:pt x="4959330" y="6001947"/>
                  <a:pt x="5039673" y="5971112"/>
                  <a:pt x="5103743" y="5938906"/>
                </a:cubicBezTo>
                <a:cubicBezTo>
                  <a:pt x="5167811" y="5906701"/>
                  <a:pt x="5234107" y="5864559"/>
                  <a:pt x="5302630" y="5812481"/>
                </a:cubicBezTo>
                <a:lnTo>
                  <a:pt x="5302630" y="6816685"/>
                </a:lnTo>
                <a:lnTo>
                  <a:pt x="5726102" y="6816685"/>
                </a:lnTo>
                <a:lnTo>
                  <a:pt x="5726102" y="5284169"/>
                </a:lnTo>
                <a:close/>
                <a:moveTo>
                  <a:pt x="5973278" y="3112595"/>
                </a:moveTo>
                <a:cubicBezTo>
                  <a:pt x="6071265" y="3112595"/>
                  <a:pt x="6148868" y="3145315"/>
                  <a:pt x="6206084" y="3210754"/>
                </a:cubicBezTo>
                <a:cubicBezTo>
                  <a:pt x="6263301" y="3276194"/>
                  <a:pt x="6291909" y="3379835"/>
                  <a:pt x="6291909" y="3521677"/>
                </a:cubicBezTo>
                <a:cubicBezTo>
                  <a:pt x="6291909" y="3690243"/>
                  <a:pt x="6264500" y="3807075"/>
                  <a:pt x="6209682" y="3872172"/>
                </a:cubicBezTo>
                <a:cubicBezTo>
                  <a:pt x="6154864" y="3937269"/>
                  <a:pt x="6077432" y="3969817"/>
                  <a:pt x="5977389" y="3969817"/>
                </a:cubicBezTo>
                <a:cubicBezTo>
                  <a:pt x="5880086" y="3969817"/>
                  <a:pt x="5803170" y="3936584"/>
                  <a:pt x="5746638" y="3870116"/>
                </a:cubicBezTo>
                <a:cubicBezTo>
                  <a:pt x="5690106" y="3803649"/>
                  <a:pt x="5661841" y="3694355"/>
                  <a:pt x="5661841" y="3542234"/>
                </a:cubicBezTo>
                <a:cubicBezTo>
                  <a:pt x="5661841" y="3388743"/>
                  <a:pt x="5690278" y="3278763"/>
                  <a:pt x="5747152" y="3212296"/>
                </a:cubicBezTo>
                <a:cubicBezTo>
                  <a:pt x="5804026" y="3145829"/>
                  <a:pt x="5879401" y="3112595"/>
                  <a:pt x="5973278" y="3112595"/>
                </a:cubicBezTo>
                <a:close/>
                <a:moveTo>
                  <a:pt x="7008442" y="2785740"/>
                </a:moveTo>
                <a:lnTo>
                  <a:pt x="7008442" y="3683482"/>
                </a:lnTo>
                <a:cubicBezTo>
                  <a:pt x="7008442" y="3757433"/>
                  <a:pt x="7022832" y="3842343"/>
                  <a:pt x="7051612" y="3938211"/>
                </a:cubicBezTo>
                <a:cubicBezTo>
                  <a:pt x="7069428" y="3997783"/>
                  <a:pt x="7102490" y="4055645"/>
                  <a:pt x="7150799" y="4111796"/>
                </a:cubicBezTo>
                <a:cubicBezTo>
                  <a:pt x="7199108" y="4167947"/>
                  <a:pt x="7252384" y="4211259"/>
                  <a:pt x="7310629" y="4241730"/>
                </a:cubicBezTo>
                <a:cubicBezTo>
                  <a:pt x="7368873" y="4272201"/>
                  <a:pt x="7441336" y="4292574"/>
                  <a:pt x="7528018" y="4302847"/>
                </a:cubicBezTo>
                <a:cubicBezTo>
                  <a:pt x="7614699" y="4313120"/>
                  <a:pt x="7694699" y="4318256"/>
                  <a:pt x="7768019" y="4318256"/>
                </a:cubicBezTo>
                <a:cubicBezTo>
                  <a:pt x="7894787" y="4318256"/>
                  <a:pt x="8003396" y="4301479"/>
                  <a:pt x="8093846" y="4267924"/>
                </a:cubicBezTo>
                <a:cubicBezTo>
                  <a:pt x="8158943" y="4243963"/>
                  <a:pt x="8221127" y="4202364"/>
                  <a:pt x="8280400" y="4143129"/>
                </a:cubicBezTo>
                <a:cubicBezTo>
                  <a:pt x="8339672" y="4083894"/>
                  <a:pt x="8383184" y="4014732"/>
                  <a:pt x="8410936" y="3935641"/>
                </a:cubicBezTo>
                <a:cubicBezTo>
                  <a:pt x="8438688" y="3856551"/>
                  <a:pt x="8452564" y="3772498"/>
                  <a:pt x="8452564" y="3683482"/>
                </a:cubicBezTo>
                <a:lnTo>
                  <a:pt x="8452564" y="2785740"/>
                </a:lnTo>
                <a:lnTo>
                  <a:pt x="7987978" y="2785740"/>
                </a:lnTo>
                <a:lnTo>
                  <a:pt x="7987978" y="3704858"/>
                </a:lnTo>
                <a:cubicBezTo>
                  <a:pt x="7987978" y="3788381"/>
                  <a:pt x="7965194" y="3852908"/>
                  <a:pt x="7919626" y="3898438"/>
                </a:cubicBezTo>
                <a:cubicBezTo>
                  <a:pt x="7874058" y="3943969"/>
                  <a:pt x="7811189" y="3966734"/>
                  <a:pt x="7731017" y="3966734"/>
                </a:cubicBezTo>
                <a:cubicBezTo>
                  <a:pt x="7650160" y="3966734"/>
                  <a:pt x="7586947" y="3943629"/>
                  <a:pt x="7541380" y="3897418"/>
                </a:cubicBezTo>
                <a:cubicBezTo>
                  <a:pt x="7495812" y="3851208"/>
                  <a:pt x="7473028" y="3787021"/>
                  <a:pt x="7473028" y="3704858"/>
                </a:cubicBezTo>
                <a:lnTo>
                  <a:pt x="7473028" y="2785740"/>
                </a:lnTo>
                <a:close/>
                <a:moveTo>
                  <a:pt x="3588219" y="2785740"/>
                </a:moveTo>
                <a:lnTo>
                  <a:pt x="4175118" y="3661464"/>
                </a:lnTo>
                <a:lnTo>
                  <a:pt x="4175118" y="4292560"/>
                </a:lnTo>
                <a:lnTo>
                  <a:pt x="4641759" y="4292560"/>
                </a:lnTo>
                <a:lnTo>
                  <a:pt x="4641759" y="3661464"/>
                </a:lnTo>
                <a:lnTo>
                  <a:pt x="5227630" y="2785740"/>
                </a:lnTo>
                <a:lnTo>
                  <a:pt x="4713210" y="2785740"/>
                </a:lnTo>
                <a:lnTo>
                  <a:pt x="4409000" y="3294074"/>
                </a:lnTo>
                <a:lnTo>
                  <a:pt x="4105417" y="2785740"/>
                </a:lnTo>
                <a:close/>
                <a:moveTo>
                  <a:pt x="5974306" y="2760044"/>
                </a:moveTo>
                <a:cubicBezTo>
                  <a:pt x="5729679" y="2760044"/>
                  <a:pt x="5538842" y="2828567"/>
                  <a:pt x="5401796" y="2965614"/>
                </a:cubicBezTo>
                <a:cubicBezTo>
                  <a:pt x="5264750" y="3102659"/>
                  <a:pt x="5196227" y="3294181"/>
                  <a:pt x="5196227" y="3540178"/>
                </a:cubicBezTo>
                <a:cubicBezTo>
                  <a:pt x="5196227" y="3716282"/>
                  <a:pt x="5230831" y="3862921"/>
                  <a:pt x="5300040" y="3980095"/>
                </a:cubicBezTo>
                <a:cubicBezTo>
                  <a:pt x="5369248" y="4097270"/>
                  <a:pt x="5459527" y="4182924"/>
                  <a:pt x="5570876" y="4237057"/>
                </a:cubicBezTo>
                <a:cubicBezTo>
                  <a:pt x="5682226" y="4291190"/>
                  <a:pt x="5822870" y="4318256"/>
                  <a:pt x="5992807" y="4318256"/>
                </a:cubicBezTo>
                <a:cubicBezTo>
                  <a:pt x="6160003" y="4318256"/>
                  <a:pt x="6299618" y="4286907"/>
                  <a:pt x="6411653" y="4224208"/>
                </a:cubicBezTo>
                <a:cubicBezTo>
                  <a:pt x="6523688" y="4161510"/>
                  <a:pt x="6609342" y="4073801"/>
                  <a:pt x="6668614" y="3961080"/>
                </a:cubicBezTo>
                <a:cubicBezTo>
                  <a:pt x="6727887" y="3848360"/>
                  <a:pt x="6757523" y="3703948"/>
                  <a:pt x="6757523" y="3527844"/>
                </a:cubicBezTo>
                <a:cubicBezTo>
                  <a:pt x="6757523" y="3285273"/>
                  <a:pt x="6689685" y="3096664"/>
                  <a:pt x="6554010" y="2962016"/>
                </a:cubicBezTo>
                <a:cubicBezTo>
                  <a:pt x="6418334" y="2827368"/>
                  <a:pt x="6225100" y="2760044"/>
                  <a:pt x="5974306" y="2760044"/>
                </a:cubicBezTo>
                <a:close/>
                <a:moveTo>
                  <a:pt x="5975438" y="642672"/>
                </a:moveTo>
                <a:lnTo>
                  <a:pt x="6141756" y="1184346"/>
                </a:lnTo>
                <a:lnTo>
                  <a:pt x="5810855" y="1184346"/>
                </a:lnTo>
                <a:close/>
                <a:moveTo>
                  <a:pt x="8704920" y="252091"/>
                </a:moveTo>
                <a:lnTo>
                  <a:pt x="8704920" y="1758910"/>
                </a:lnTo>
                <a:lnTo>
                  <a:pt x="9170534" y="1758910"/>
                </a:lnTo>
                <a:lnTo>
                  <a:pt x="9170534" y="1391215"/>
                </a:lnTo>
                <a:lnTo>
                  <a:pt x="9411098" y="1139233"/>
                </a:lnTo>
                <a:lnTo>
                  <a:pt x="9728798" y="1758910"/>
                </a:lnTo>
                <a:lnTo>
                  <a:pt x="10302190" y="1758910"/>
                </a:lnTo>
                <a:lnTo>
                  <a:pt x="9727657" y="820842"/>
                </a:lnTo>
                <a:lnTo>
                  <a:pt x="10277522" y="252091"/>
                </a:lnTo>
                <a:lnTo>
                  <a:pt x="9658262" y="252091"/>
                </a:lnTo>
                <a:lnTo>
                  <a:pt x="9170534" y="821517"/>
                </a:lnTo>
                <a:lnTo>
                  <a:pt x="9170534" y="252091"/>
                </a:lnTo>
                <a:close/>
                <a:moveTo>
                  <a:pt x="6953348" y="252091"/>
                </a:moveTo>
                <a:lnTo>
                  <a:pt x="6953348" y="1758910"/>
                </a:lnTo>
                <a:lnTo>
                  <a:pt x="7391210" y="1758910"/>
                </a:lnTo>
                <a:lnTo>
                  <a:pt x="7391210" y="931560"/>
                </a:lnTo>
                <a:lnTo>
                  <a:pt x="7955496" y="1758910"/>
                </a:lnTo>
                <a:lnTo>
                  <a:pt x="8394386" y="1758910"/>
                </a:lnTo>
                <a:lnTo>
                  <a:pt x="8394386" y="252091"/>
                </a:lnTo>
                <a:lnTo>
                  <a:pt x="7955496" y="252091"/>
                </a:lnTo>
                <a:lnTo>
                  <a:pt x="7955496" y="1085737"/>
                </a:lnTo>
                <a:lnTo>
                  <a:pt x="7388126" y="252091"/>
                </a:lnTo>
                <a:close/>
                <a:moveTo>
                  <a:pt x="5727213" y="252091"/>
                </a:moveTo>
                <a:lnTo>
                  <a:pt x="5160871" y="1758910"/>
                </a:lnTo>
                <a:lnTo>
                  <a:pt x="5636281" y="1758910"/>
                </a:lnTo>
                <a:lnTo>
                  <a:pt x="5709724" y="1510172"/>
                </a:lnTo>
                <a:lnTo>
                  <a:pt x="6238341" y="1510172"/>
                </a:lnTo>
                <a:lnTo>
                  <a:pt x="6313727" y="1758910"/>
                </a:lnTo>
                <a:lnTo>
                  <a:pt x="6801311" y="1758910"/>
                </a:lnTo>
                <a:lnTo>
                  <a:pt x="6235097" y="252091"/>
                </a:lnTo>
                <a:close/>
                <a:moveTo>
                  <a:pt x="3561421" y="252091"/>
                </a:moveTo>
                <a:lnTo>
                  <a:pt x="3561421" y="1758910"/>
                </a:lnTo>
                <a:lnTo>
                  <a:pt x="4027034" y="1758910"/>
                </a:lnTo>
                <a:lnTo>
                  <a:pt x="4027034" y="1149399"/>
                </a:lnTo>
                <a:lnTo>
                  <a:pt x="4535817" y="1149399"/>
                </a:lnTo>
                <a:lnTo>
                  <a:pt x="4535817" y="1758910"/>
                </a:lnTo>
                <a:lnTo>
                  <a:pt x="5003485" y="1758910"/>
                </a:lnTo>
                <a:lnTo>
                  <a:pt x="5003485" y="252091"/>
                </a:lnTo>
                <a:lnTo>
                  <a:pt x="4535817" y="252091"/>
                </a:lnTo>
                <a:lnTo>
                  <a:pt x="4535817" y="779375"/>
                </a:lnTo>
                <a:lnTo>
                  <a:pt x="4027034" y="779375"/>
                </a:lnTo>
                <a:lnTo>
                  <a:pt x="4027034" y="252091"/>
                </a:lnTo>
                <a:close/>
                <a:moveTo>
                  <a:pt x="1929497" y="252091"/>
                </a:moveTo>
                <a:lnTo>
                  <a:pt x="1929497" y="624170"/>
                </a:lnTo>
                <a:lnTo>
                  <a:pt x="2404361" y="624170"/>
                </a:lnTo>
                <a:lnTo>
                  <a:pt x="2404361" y="1758910"/>
                </a:lnTo>
                <a:lnTo>
                  <a:pt x="2869974" y="1758910"/>
                </a:lnTo>
                <a:lnTo>
                  <a:pt x="2869974" y="624170"/>
                </a:lnTo>
                <a:lnTo>
                  <a:pt x="3344838" y="624170"/>
                </a:lnTo>
                <a:lnTo>
                  <a:pt x="3344838" y="252091"/>
                </a:lnTo>
                <a:close/>
                <a:moveTo>
                  <a:pt x="0" y="0"/>
                </a:moveTo>
                <a:lnTo>
                  <a:pt x="12192000" y="0"/>
                </a:lnTo>
                <a:lnTo>
                  <a:pt x="12192000" y="7239000"/>
                </a:lnTo>
                <a:lnTo>
                  <a:pt x="0" y="7239000"/>
                </a:lnTo>
                <a:close/>
              </a:path>
            </a:pathLst>
          </a:custGeom>
          <a:solidFill>
            <a:schemeClr val="bg2">
              <a:lumMod val="60000"/>
              <a:lumOff val="40000"/>
            </a:schemeClr>
          </a:solidFill>
          <a:ln>
            <a:noFill/>
          </a:ln>
          <a:effectLst/>
        </p:spPr>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a:endParaRPr lang="en-IN" sz="12450" b="1" dirty="0">
              <a:latin typeface="Arial Black" panose="020B0A04020102020204" pitchFamily="34" charset="0"/>
            </a:endParaRPr>
          </a:p>
        </p:txBody>
      </p:sp>
    </p:spTree>
    <p:extLst>
      <p:ext uri="{BB962C8B-B14F-4D97-AF65-F5344CB8AC3E}">
        <p14:creationId xmlns:p14="http://schemas.microsoft.com/office/powerpoint/2010/main" val="4690590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1BCE49-5418-6256-1659-39517F2C6C28}"/>
              </a:ext>
            </a:extLst>
          </p:cNvPr>
          <p:cNvSpPr>
            <a:spLocks noGrp="1"/>
          </p:cNvSpPr>
          <p:nvPr>
            <p:ph type="title"/>
          </p:nvPr>
        </p:nvSpPr>
        <p:spPr>
          <a:xfrm>
            <a:off x="457200" y="0"/>
            <a:ext cx="8229600" cy="857250"/>
          </a:xfrm>
        </p:spPr>
        <p:txBody>
          <a:bodyPr/>
          <a:lstStyle/>
          <a:p>
            <a:r>
              <a:rPr lang="en-US" sz="4000" b="1" dirty="0">
                <a:latin typeface="Georgia" panose="02040502050405020303" pitchFamily="18" charset="0"/>
              </a:rPr>
              <a:t>ABSTRACT</a:t>
            </a:r>
            <a:endParaRPr lang="en-IN" sz="4000" b="1" dirty="0">
              <a:latin typeface="Georgia" panose="02040502050405020303" pitchFamily="18" charset="0"/>
            </a:endParaRPr>
          </a:p>
        </p:txBody>
      </p:sp>
      <p:sp>
        <p:nvSpPr>
          <p:cNvPr id="5" name="TextBox 4">
            <a:extLst>
              <a:ext uri="{FF2B5EF4-FFF2-40B4-BE49-F238E27FC236}">
                <a16:creationId xmlns:a16="http://schemas.microsoft.com/office/drawing/2014/main" id="{54C14A84-4375-4874-489C-A2162169FD70}"/>
              </a:ext>
            </a:extLst>
          </p:cNvPr>
          <p:cNvSpPr txBox="1"/>
          <p:nvPr/>
        </p:nvSpPr>
        <p:spPr>
          <a:xfrm>
            <a:off x="275442" y="662181"/>
            <a:ext cx="8868558" cy="4216539"/>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ru-RU" dirty="0">
                <a:solidFill>
                  <a:schemeClr val="tx1"/>
                </a:solidFill>
                <a:latin typeface="Georgia" panose="02040502050405020303" pitchFamily="18" charset="0"/>
                <a:cs typeface="Times New Roman" panose="02020603050405020304" charset="0"/>
              </a:rPr>
              <a:t>The Car Rental System is being developed for customers so that they can book their vehicles from any part of the world. This application takes information from the customers through filling their details. A customer being registered in the website has the facility to book a vehicle which he requires</a:t>
            </a:r>
            <a:r>
              <a:rPr lang="en-IN" altLang="en-US" dirty="0">
                <a:solidFill>
                  <a:schemeClr val="tx1"/>
                </a:solidFill>
                <a:latin typeface="Georgia" panose="02040502050405020303" pitchFamily="18" charset="0"/>
                <a:cs typeface="Times New Roman" panose="02020603050405020304" charset="0"/>
              </a:rPr>
              <a:t>.</a:t>
            </a:r>
            <a:endParaRPr lang="en-US" altLang="ru-RU" dirty="0">
              <a:solidFill>
                <a:schemeClr val="tx1"/>
              </a:solidFill>
              <a:latin typeface="Georgia" panose="02040502050405020303" pitchFamily="18" charset="0"/>
              <a:cs typeface="Times New Roman" panose="02020603050405020304" charset="0"/>
            </a:endParaRPr>
          </a:p>
          <a:p>
            <a:pPr marL="285750" indent="-285750" algn="just">
              <a:lnSpc>
                <a:spcPct val="150000"/>
              </a:lnSpc>
              <a:buFont typeface="Arial" panose="020B0604020202020204" pitchFamily="34" charset="0"/>
              <a:buChar char="•"/>
            </a:pPr>
            <a:r>
              <a:rPr lang="en-US" altLang="ru-RU" dirty="0">
                <a:solidFill>
                  <a:schemeClr val="tx1"/>
                </a:solidFill>
                <a:latin typeface="Georgia" panose="02040502050405020303" pitchFamily="18" charset="0"/>
                <a:cs typeface="Times New Roman" panose="02020603050405020304" charset="0"/>
              </a:rPr>
              <a:t>Car rental management system is a project which aims in developing a computerized system to maintain all the daily work of Car Rental .</a:t>
            </a:r>
          </a:p>
          <a:p>
            <a:pPr marL="285750" indent="-285750" algn="just">
              <a:lnSpc>
                <a:spcPct val="150000"/>
              </a:lnSpc>
              <a:buFont typeface="Arial" panose="020B0604020202020204" pitchFamily="34" charset="0"/>
              <a:buChar char="•"/>
            </a:pPr>
            <a:r>
              <a:rPr lang="en-US" altLang="ru-RU" dirty="0">
                <a:solidFill>
                  <a:schemeClr val="tx1"/>
                </a:solidFill>
                <a:latin typeface="Georgia" panose="02040502050405020303" pitchFamily="18" charset="0"/>
                <a:cs typeface="Times New Roman" panose="02020603050405020304" charset="0"/>
              </a:rPr>
              <a:t>It also has a facility of admin login through which the admin can monitor the whole system . It also has facility of an online notice board where Admin can put up information about the cars available in the exhibition and their prices and updating all data that go through the rental process.</a:t>
            </a:r>
          </a:p>
          <a:p>
            <a:pPr marL="285750" indent="-285750" algn="just">
              <a:lnSpc>
                <a:spcPct val="150000"/>
              </a:lnSpc>
              <a:buFont typeface="Arial" panose="020B0604020202020204" pitchFamily="34" charset="0"/>
              <a:buChar char="•"/>
            </a:pPr>
            <a:r>
              <a:rPr lang="en-US" altLang="ru-RU" dirty="0">
                <a:solidFill>
                  <a:schemeClr val="tx1"/>
                </a:solidFill>
                <a:latin typeface="Georgia" panose="02040502050405020303" pitchFamily="18" charset="0"/>
                <a:cs typeface="Times New Roman" panose="02020603050405020304" charset="0"/>
              </a:rPr>
              <a:t>It has also a facility where user after logging in their accounts can see list of cars and its price and Availability of the car.</a:t>
            </a:r>
          </a:p>
          <a:p>
            <a:pPr marL="285750" indent="-285750" algn="just">
              <a:lnSpc>
                <a:spcPct val="150000"/>
              </a:lnSpc>
              <a:buFont typeface="Arial" panose="020B0604020202020204" pitchFamily="34" charset="0"/>
              <a:buChar char="•"/>
            </a:pPr>
            <a:r>
              <a:rPr lang="en-US" altLang="ru-RU" dirty="0">
                <a:solidFill>
                  <a:schemeClr val="tx1"/>
                </a:solidFill>
                <a:latin typeface="Georgia" panose="02040502050405020303" pitchFamily="18" charset="0"/>
                <a:cs typeface="Times New Roman" panose="02020603050405020304" charset="0"/>
              </a:rPr>
              <a:t>Overall, this project of ours is designed to help anyone make it easier during the process of  renting a car in the best possible way, as well as reducing human efforts and obtaining the best</a:t>
            </a:r>
            <a:r>
              <a:rPr lang="en-IN" altLang="en-US" dirty="0">
                <a:solidFill>
                  <a:schemeClr val="tx1"/>
                </a:solidFill>
                <a:latin typeface="Georgia" panose="02040502050405020303" pitchFamily="18" charset="0"/>
                <a:cs typeface="Times New Roman" panose="02020603050405020304" charset="0"/>
              </a:rPr>
              <a:t>.</a:t>
            </a:r>
          </a:p>
          <a:p>
            <a:pPr marL="285750" lvl="0" indent="-285750" algn="just">
              <a:buFont typeface="Arial" panose="020B0604020202020204" pitchFamily="34" charset="0"/>
              <a:buChar char="•"/>
            </a:pPr>
            <a:endParaRPr lang="en-US" sz="1600" b="0" i="0" u="none" strike="noStrike" cap="none" dirty="0">
              <a:solidFill>
                <a:srgbClr val="595959"/>
              </a:solidFill>
              <a:latin typeface="Georgia" panose="02040502050405020303" pitchFamily="18" charset="0"/>
              <a:ea typeface="Cambria"/>
              <a:cs typeface="Times New Roman" panose="02020603050405020304" pitchFamily="18" charset="0"/>
              <a:sym typeface="Cambria"/>
            </a:endParaRPr>
          </a:p>
        </p:txBody>
      </p:sp>
    </p:spTree>
    <p:extLst>
      <p:ext uri="{BB962C8B-B14F-4D97-AF65-F5344CB8AC3E}">
        <p14:creationId xmlns:p14="http://schemas.microsoft.com/office/powerpoint/2010/main" val="2108214971"/>
      </p:ext>
    </p:extLst>
  </p:cSld>
  <p:clrMapOvr>
    <a:masterClrMapping/>
  </p:clrMapOvr>
  <p:transition spd="med">
    <p:fade thruBlk="1"/>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1BCE49-5418-6256-1659-39517F2C6C28}"/>
              </a:ext>
            </a:extLst>
          </p:cNvPr>
          <p:cNvSpPr>
            <a:spLocks noGrp="1"/>
          </p:cNvSpPr>
          <p:nvPr>
            <p:ph type="title"/>
          </p:nvPr>
        </p:nvSpPr>
        <p:spPr/>
        <p:txBody>
          <a:bodyPr/>
          <a:lstStyle/>
          <a:p>
            <a:r>
              <a:rPr lang="en-US" sz="4000" b="1" dirty="0"/>
              <a:t>Technology Used</a:t>
            </a:r>
            <a:endParaRPr lang="en-IN" sz="4000" b="1" dirty="0"/>
          </a:p>
        </p:txBody>
      </p:sp>
      <p:sp>
        <p:nvSpPr>
          <p:cNvPr id="5" name="TextBox 4">
            <a:extLst>
              <a:ext uri="{FF2B5EF4-FFF2-40B4-BE49-F238E27FC236}">
                <a16:creationId xmlns:a16="http://schemas.microsoft.com/office/drawing/2014/main" id="{54C14A84-4375-4874-489C-A2162169FD70}"/>
              </a:ext>
            </a:extLst>
          </p:cNvPr>
          <p:cNvSpPr txBox="1"/>
          <p:nvPr/>
        </p:nvSpPr>
        <p:spPr>
          <a:xfrm>
            <a:off x="782664" y="1063625"/>
            <a:ext cx="7415939" cy="4480073"/>
          </a:xfrm>
          <a:prstGeom prst="rect">
            <a:avLst/>
          </a:prstGeom>
          <a:noFill/>
        </p:spPr>
        <p:txBody>
          <a:bodyPr wrap="square" rtlCol="0">
            <a:spAutoFit/>
          </a:bodyPr>
          <a:lstStyle/>
          <a:p>
            <a:pPr marL="457200" lvl="0" indent="-323850" algn="l" rtl="0">
              <a:lnSpc>
                <a:spcPct val="150000"/>
              </a:lnSpc>
              <a:spcBef>
                <a:spcPts val="0"/>
              </a:spcBef>
              <a:spcAft>
                <a:spcPts val="0"/>
              </a:spcAft>
              <a:buSzPts val="1500"/>
              <a:buChar char="●"/>
            </a:pPr>
            <a:r>
              <a:rPr lang="en-US" sz="1600" dirty="0">
                <a:latin typeface="Georgia" panose="02040502050405020303" pitchFamily="18" charset="0"/>
                <a:sym typeface="+mn-ea"/>
              </a:rPr>
              <a:t>HTML : Page layout has been designed in HTML.</a:t>
            </a:r>
            <a:endParaRPr lang="en-US" sz="1600" dirty="0">
              <a:latin typeface="Georgia" panose="02040502050405020303" pitchFamily="18" charset="0"/>
            </a:endParaRPr>
          </a:p>
          <a:p>
            <a:pPr marL="457200" lvl="0" indent="-323850" algn="l" rtl="0">
              <a:lnSpc>
                <a:spcPct val="150000"/>
              </a:lnSpc>
              <a:spcBef>
                <a:spcPts val="0"/>
              </a:spcBef>
              <a:spcAft>
                <a:spcPts val="0"/>
              </a:spcAft>
              <a:buSzPts val="1500"/>
              <a:buChar char="●"/>
            </a:pPr>
            <a:r>
              <a:rPr lang="en-US" altLang="en-GB" sz="1600" dirty="0">
                <a:latin typeface="Georgia" panose="02040502050405020303" pitchFamily="18" charset="0"/>
                <a:sym typeface="+mn-ea"/>
              </a:rPr>
              <a:t>S</a:t>
            </a:r>
            <a:r>
              <a:rPr lang="en-US" sz="1600" dirty="0">
                <a:latin typeface="Georgia" panose="02040502050405020303" pitchFamily="18" charset="0"/>
                <a:sym typeface="+mn-ea"/>
              </a:rPr>
              <a:t>CSS : </a:t>
            </a:r>
            <a:r>
              <a:rPr lang="en-US" altLang="en-GB" sz="1600" dirty="0">
                <a:latin typeface="Georgia" panose="02040502050405020303" pitchFamily="18" charset="0"/>
                <a:sym typeface="+mn-ea"/>
              </a:rPr>
              <a:t>S</a:t>
            </a:r>
            <a:r>
              <a:rPr lang="en-US" sz="1600" dirty="0">
                <a:latin typeface="Georgia" panose="02040502050405020303" pitchFamily="18" charset="0"/>
                <a:sym typeface="+mn-ea"/>
              </a:rPr>
              <a:t>CSS has been used for all the designing part.</a:t>
            </a:r>
          </a:p>
          <a:p>
            <a:pPr marL="457200" lvl="0" indent="-323850" algn="l" rtl="0">
              <a:lnSpc>
                <a:spcPct val="150000"/>
              </a:lnSpc>
              <a:spcBef>
                <a:spcPts val="0"/>
              </a:spcBef>
              <a:spcAft>
                <a:spcPts val="0"/>
              </a:spcAft>
              <a:buSzPts val="1500"/>
              <a:buChar char="●"/>
            </a:pPr>
            <a:r>
              <a:rPr lang="en-US" sz="1600" dirty="0">
                <a:latin typeface="Georgia" panose="02040502050405020303" pitchFamily="18" charset="0"/>
              </a:rPr>
              <a:t>TS : TypeScript is a primary language for Angular application development.</a:t>
            </a:r>
          </a:p>
          <a:p>
            <a:pPr marL="457200" lvl="0" indent="-323850" algn="l" rtl="0">
              <a:lnSpc>
                <a:spcPct val="150000"/>
              </a:lnSpc>
              <a:spcBef>
                <a:spcPts val="0"/>
              </a:spcBef>
              <a:spcAft>
                <a:spcPts val="0"/>
              </a:spcAft>
              <a:buSzPts val="1500"/>
              <a:buChar char="●"/>
            </a:pPr>
            <a:r>
              <a:rPr lang="en-US" sz="1600" dirty="0">
                <a:latin typeface="Georgia" panose="02040502050405020303" pitchFamily="18" charset="0"/>
                <a:sym typeface="+mn-ea"/>
              </a:rPr>
              <a:t>Java : All the business logic has been written in Java.</a:t>
            </a:r>
            <a:endParaRPr lang="en-US" sz="1600" dirty="0">
              <a:latin typeface="Georgia" panose="02040502050405020303" pitchFamily="18" charset="0"/>
            </a:endParaRPr>
          </a:p>
          <a:p>
            <a:pPr marL="457200" lvl="0" indent="-323850" algn="l" rtl="0">
              <a:lnSpc>
                <a:spcPct val="150000"/>
              </a:lnSpc>
              <a:spcBef>
                <a:spcPts val="0"/>
              </a:spcBef>
              <a:spcAft>
                <a:spcPts val="0"/>
              </a:spcAft>
              <a:buSzPts val="1500"/>
              <a:buChar char="●"/>
            </a:pPr>
            <a:r>
              <a:rPr lang="en-US" sz="1600" dirty="0">
                <a:latin typeface="Georgia" panose="02040502050405020303" pitchFamily="18" charset="0"/>
                <a:sym typeface="+mn-ea"/>
              </a:rPr>
              <a:t>Angular CLI : Command-line interface tool that we use to initialize.</a:t>
            </a:r>
            <a:endParaRPr lang="en-US" sz="1600" dirty="0">
              <a:latin typeface="Georgia" panose="02040502050405020303" pitchFamily="18" charset="0"/>
            </a:endParaRPr>
          </a:p>
          <a:p>
            <a:pPr marL="457200" lvl="0" indent="-323850" algn="l" rtl="0">
              <a:lnSpc>
                <a:spcPct val="150000"/>
              </a:lnSpc>
              <a:spcBef>
                <a:spcPts val="0"/>
              </a:spcBef>
              <a:spcAft>
                <a:spcPts val="0"/>
              </a:spcAft>
              <a:buSzPts val="1500"/>
              <a:buChar char="●"/>
            </a:pPr>
            <a:r>
              <a:rPr lang="en-US" sz="1600" dirty="0">
                <a:latin typeface="Georgia" panose="02040502050405020303" pitchFamily="18" charset="0"/>
                <a:sym typeface="+mn-ea"/>
              </a:rPr>
              <a:t>MySQL : MySQL database has been used as database for the project.</a:t>
            </a:r>
            <a:endParaRPr lang="en-US" sz="1600" dirty="0">
              <a:latin typeface="Georgia" panose="02040502050405020303" pitchFamily="18" charset="0"/>
            </a:endParaRPr>
          </a:p>
          <a:p>
            <a:pPr marL="457200" lvl="0" indent="-323850" algn="l" rtl="0">
              <a:lnSpc>
                <a:spcPct val="150000"/>
              </a:lnSpc>
              <a:spcBef>
                <a:spcPts val="0"/>
              </a:spcBef>
              <a:spcAft>
                <a:spcPts val="0"/>
              </a:spcAft>
              <a:buSzPts val="1500"/>
              <a:buChar char="●"/>
            </a:pPr>
            <a:r>
              <a:rPr lang="en-US" sz="1600" dirty="0">
                <a:latin typeface="Georgia" panose="02040502050405020303" pitchFamily="18" charset="0"/>
                <a:sym typeface="+mn-ea"/>
              </a:rPr>
              <a:t>Hibernate : Used for </a:t>
            </a:r>
            <a:r>
              <a:rPr lang="en-US" altLang="en-GB" sz="1600" dirty="0">
                <a:latin typeface="Georgia" panose="02040502050405020303" pitchFamily="18" charset="0"/>
                <a:sym typeface="+mn-ea"/>
              </a:rPr>
              <a:t>object table mapping.</a:t>
            </a:r>
            <a:endParaRPr lang="en-US" sz="1600" dirty="0">
              <a:latin typeface="Georgia" panose="02040502050405020303" pitchFamily="18" charset="0"/>
            </a:endParaRPr>
          </a:p>
          <a:p>
            <a:pPr marL="457200" lvl="0" indent="-323850" algn="l" rtl="0">
              <a:lnSpc>
                <a:spcPct val="150000"/>
              </a:lnSpc>
              <a:spcBef>
                <a:spcPts val="0"/>
              </a:spcBef>
              <a:spcAft>
                <a:spcPts val="0"/>
              </a:spcAft>
              <a:buSzPts val="1500"/>
              <a:buChar char="●"/>
            </a:pPr>
            <a:r>
              <a:rPr lang="en-US" sz="1600" dirty="0">
                <a:latin typeface="Georgia" panose="02040502050405020303" pitchFamily="18" charset="0"/>
                <a:sym typeface="+mn-ea"/>
              </a:rPr>
              <a:t>Spring-boot :  Server side setup.</a:t>
            </a:r>
          </a:p>
          <a:p>
            <a:pPr marL="457200" lvl="0" indent="-323850" algn="l" rtl="0">
              <a:lnSpc>
                <a:spcPct val="150000"/>
              </a:lnSpc>
              <a:spcBef>
                <a:spcPts val="0"/>
              </a:spcBef>
              <a:spcAft>
                <a:spcPts val="0"/>
              </a:spcAft>
              <a:buSzPts val="1500"/>
              <a:buChar char="●"/>
            </a:pPr>
            <a:r>
              <a:rPr lang="en-US" altLang="en-GB" sz="1600" dirty="0">
                <a:latin typeface="Georgia" panose="02040502050405020303" pitchFamily="18" charset="0"/>
                <a:sym typeface="+mn-ea"/>
              </a:rPr>
              <a:t>Post-man : Postman is an API platform for building and using APIs</a:t>
            </a:r>
          </a:p>
          <a:p>
            <a:pPr marL="457200" lvl="0" indent="-323850" algn="l" rtl="0">
              <a:lnSpc>
                <a:spcPct val="150000"/>
              </a:lnSpc>
              <a:spcBef>
                <a:spcPts val="0"/>
              </a:spcBef>
              <a:spcAft>
                <a:spcPts val="0"/>
              </a:spcAft>
              <a:buSzPts val="1500"/>
              <a:buChar char="●"/>
            </a:pPr>
            <a:endParaRPr lang="en-US" sz="1600" dirty="0">
              <a:latin typeface="Georgia" panose="02040502050405020303" pitchFamily="18" charset="0"/>
            </a:endParaRPr>
          </a:p>
          <a:p>
            <a:endParaRPr lang="en-US" sz="2400" dirty="0">
              <a:latin typeface="Georgia" panose="02040502050405020303" pitchFamily="18" charset="0"/>
            </a:endParaRPr>
          </a:p>
          <a:p>
            <a:pPr marL="285750" lvl="0" indent="-285750" algn="just">
              <a:lnSpc>
                <a:spcPct val="150000"/>
              </a:lnSpc>
              <a:buFont typeface="Arial" panose="020B0604020202020204" pitchFamily="34" charset="0"/>
              <a:buChar char="•"/>
            </a:pPr>
            <a:endParaRPr lang="en-US" sz="1600" b="0" i="0" u="none" strike="noStrike" cap="none" dirty="0">
              <a:solidFill>
                <a:srgbClr val="595959"/>
              </a:solidFill>
              <a:latin typeface="Georgia" panose="02040502050405020303" pitchFamily="18" charset="0"/>
              <a:ea typeface="Cambria"/>
              <a:cs typeface="Times New Roman" panose="02020603050405020304" pitchFamily="18" charset="0"/>
              <a:sym typeface="Cambria"/>
            </a:endParaRPr>
          </a:p>
        </p:txBody>
      </p:sp>
    </p:spTree>
    <p:extLst>
      <p:ext uri="{BB962C8B-B14F-4D97-AF65-F5344CB8AC3E}">
        <p14:creationId xmlns:p14="http://schemas.microsoft.com/office/powerpoint/2010/main" val="3068878730"/>
      </p:ext>
    </p:extLst>
  </p:cSld>
  <p:clrMapOvr>
    <a:masterClrMapping/>
  </p:clrMapOvr>
  <p:transition spd="med">
    <p:fade thruBlk="1"/>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1BCE49-5418-6256-1659-39517F2C6C28}"/>
              </a:ext>
            </a:extLst>
          </p:cNvPr>
          <p:cNvSpPr>
            <a:spLocks noGrp="1"/>
          </p:cNvSpPr>
          <p:nvPr>
            <p:ph type="title"/>
          </p:nvPr>
        </p:nvSpPr>
        <p:spPr/>
        <p:txBody>
          <a:bodyPr/>
          <a:lstStyle/>
          <a:p>
            <a:r>
              <a:rPr lang="en-US" sz="4000" b="1" dirty="0"/>
              <a:t>Environment</a:t>
            </a:r>
            <a:endParaRPr lang="en-IN" sz="4000" b="1" dirty="0"/>
          </a:p>
        </p:txBody>
      </p:sp>
      <p:sp>
        <p:nvSpPr>
          <p:cNvPr id="5" name="TextBox 4">
            <a:extLst>
              <a:ext uri="{FF2B5EF4-FFF2-40B4-BE49-F238E27FC236}">
                <a16:creationId xmlns:a16="http://schemas.microsoft.com/office/drawing/2014/main" id="{54C14A84-4375-4874-489C-A2162169FD70}"/>
              </a:ext>
            </a:extLst>
          </p:cNvPr>
          <p:cNvSpPr txBox="1"/>
          <p:nvPr/>
        </p:nvSpPr>
        <p:spPr>
          <a:xfrm>
            <a:off x="782664" y="1063625"/>
            <a:ext cx="7415939" cy="2923877"/>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1600" dirty="0">
                <a:latin typeface="Georgia" panose="02040502050405020303" pitchFamily="18" charset="0"/>
                <a:cs typeface="Times New Roman" panose="02020603050405020304" pitchFamily="18" charset="0"/>
              </a:rPr>
              <a:t>Intel hardware machine (PC P4-2.26 GHz, 8GB RAM, 40 GB HDD) </a:t>
            </a:r>
          </a:p>
          <a:p>
            <a:pPr marL="285750" indent="-285750">
              <a:lnSpc>
                <a:spcPct val="150000"/>
              </a:lnSpc>
              <a:buFont typeface="Arial" panose="020B0604020202020204" pitchFamily="34" charset="0"/>
              <a:buChar char="•"/>
            </a:pPr>
            <a:r>
              <a:rPr lang="en-US" sz="1600" dirty="0">
                <a:latin typeface="Georgia" panose="02040502050405020303" pitchFamily="18" charset="0"/>
                <a:cs typeface="Times New Roman" panose="02020603050405020304" pitchFamily="18" charset="0"/>
              </a:rPr>
              <a:t>Database – MySQL   </a:t>
            </a:r>
          </a:p>
          <a:p>
            <a:pPr marL="285750" indent="-285750">
              <a:lnSpc>
                <a:spcPct val="150000"/>
              </a:lnSpc>
              <a:buFont typeface="Arial" panose="020B0604020202020204" pitchFamily="34" charset="0"/>
              <a:buChar char="•"/>
            </a:pPr>
            <a:r>
              <a:rPr lang="en-US" sz="1600" dirty="0">
                <a:latin typeface="Georgia" panose="02040502050405020303" pitchFamily="18" charset="0"/>
                <a:cs typeface="Times New Roman" panose="02020603050405020304" pitchFamily="18" charset="0"/>
              </a:rPr>
              <a:t>MySQL Connector </a:t>
            </a:r>
          </a:p>
          <a:p>
            <a:pPr marL="285750" indent="-285750">
              <a:lnSpc>
                <a:spcPct val="150000"/>
              </a:lnSpc>
              <a:buFont typeface="Arial" panose="020B0604020202020204" pitchFamily="34" charset="0"/>
              <a:buChar char="•"/>
            </a:pPr>
            <a:r>
              <a:rPr lang="en-US" sz="1600" dirty="0">
                <a:latin typeface="Georgia" panose="02040502050405020303" pitchFamily="18" charset="0"/>
                <a:cs typeface="Times New Roman" panose="02020603050405020304" pitchFamily="18" charset="0"/>
              </a:rPr>
              <a:t>Node Version 18.20.2  </a:t>
            </a:r>
          </a:p>
          <a:p>
            <a:pPr marL="285750" indent="-285750">
              <a:lnSpc>
                <a:spcPct val="150000"/>
              </a:lnSpc>
              <a:buFont typeface="Arial" panose="020B0604020202020204" pitchFamily="34" charset="0"/>
              <a:buChar char="•"/>
            </a:pPr>
            <a:r>
              <a:rPr lang="en-US" sz="1600" dirty="0">
                <a:latin typeface="Georgia" panose="02040502050405020303" pitchFamily="18" charset="0"/>
                <a:cs typeface="Times New Roman" panose="02020603050405020304" pitchFamily="18" charset="0"/>
              </a:rPr>
              <a:t>JDK 1</a:t>
            </a:r>
            <a:r>
              <a:rPr lang="en-IN" altLang="en-US" sz="1600" dirty="0">
                <a:latin typeface="Georgia" panose="02040502050405020303" pitchFamily="18" charset="0"/>
                <a:cs typeface="Times New Roman" panose="02020603050405020304" pitchFamily="18" charset="0"/>
              </a:rPr>
              <a:t>7</a:t>
            </a:r>
            <a:endParaRPr lang="en-US" sz="1600" dirty="0">
              <a:latin typeface="Georgia" panose="02040502050405020303"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US" sz="1600" dirty="0">
                <a:latin typeface="Georgia" panose="02040502050405020303" pitchFamily="18" charset="0"/>
                <a:cs typeface="Times New Roman" panose="02020603050405020304" pitchFamily="18" charset="0"/>
              </a:rPr>
              <a:t>Eclipse IDE or Spring Tool Suite</a:t>
            </a:r>
          </a:p>
          <a:p>
            <a:pPr marL="285750" indent="-285750">
              <a:lnSpc>
                <a:spcPct val="150000"/>
              </a:lnSpc>
              <a:buFont typeface="Arial" panose="020B0604020202020204" pitchFamily="34" charset="0"/>
              <a:buChar char="•"/>
            </a:pPr>
            <a:r>
              <a:rPr lang="en-IN" altLang="en-US" sz="1600" dirty="0">
                <a:latin typeface="Georgia" panose="02040502050405020303" pitchFamily="18" charset="0"/>
                <a:cs typeface="Times New Roman" panose="02020603050405020304" pitchFamily="18" charset="0"/>
              </a:rPr>
              <a:t>Angular Version 16.2.4</a:t>
            </a:r>
            <a:endParaRPr lang="en-US" sz="1600" dirty="0">
              <a:latin typeface="Georgia" panose="02040502050405020303" pitchFamily="18" charset="0"/>
              <a:cs typeface="Times New Roman" panose="02020603050405020304" pitchFamily="18" charset="0"/>
            </a:endParaRPr>
          </a:p>
          <a:p>
            <a:pPr marL="285750" indent="-285750">
              <a:buFont typeface="Arial" panose="020B0604020202020204" pitchFamily="34" charset="0"/>
              <a:buChar char="•"/>
            </a:pPr>
            <a:endParaRPr lang="en-IN" altLang="en-US" sz="1600" dirty="0">
              <a:latin typeface="Georgia" panose="02040502050405020303" pitchFamily="18" charset="0"/>
              <a:cs typeface="Times New Roman" panose="02020603050405020304" pitchFamily="18" charset="0"/>
            </a:endParaRPr>
          </a:p>
        </p:txBody>
      </p:sp>
    </p:spTree>
    <p:extLst>
      <p:ext uri="{BB962C8B-B14F-4D97-AF65-F5344CB8AC3E}">
        <p14:creationId xmlns:p14="http://schemas.microsoft.com/office/powerpoint/2010/main" val="1384750883"/>
      </p:ext>
    </p:extLst>
  </p:cSld>
  <p:clrMapOvr>
    <a:masterClrMapping/>
  </p:clrMapOvr>
  <p:transition spd="med">
    <p:fade thruBlk="1"/>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pic>
        <p:nvPicPr>
          <p:cNvPr id="120" name="Google Shape;120;p9"/>
          <p:cNvPicPr preferRelativeResize="0"/>
          <p:nvPr/>
        </p:nvPicPr>
        <p:blipFill rotWithShape="1">
          <a:blip r:embed="rId3">
            <a:alphaModFix/>
          </a:blip>
          <a:srcRect/>
          <a:stretch/>
        </p:blipFill>
        <p:spPr>
          <a:xfrm>
            <a:off x="-2" y="2743"/>
            <a:ext cx="9144000" cy="5140757"/>
          </a:xfrm>
          <a:prstGeom prst="rect">
            <a:avLst/>
          </a:prstGeom>
          <a:noFill/>
          <a:ln>
            <a:noFill/>
          </a:ln>
        </p:spPr>
      </p:pic>
      <p:grpSp>
        <p:nvGrpSpPr>
          <p:cNvPr id="131" name="Google Shape;131;p9"/>
          <p:cNvGrpSpPr/>
          <p:nvPr/>
        </p:nvGrpSpPr>
        <p:grpSpPr>
          <a:xfrm>
            <a:off x="6449530" y="-778844"/>
            <a:ext cx="1179281" cy="1179281"/>
            <a:chOff x="304800" y="673100"/>
            <a:chExt cx="4000500" cy="4000500"/>
          </a:xfrm>
        </p:grpSpPr>
        <p:sp>
          <p:nvSpPr>
            <p:cNvPr id="132" name="Google Shape;132;p9"/>
            <p:cNvSpPr/>
            <p:nvPr/>
          </p:nvSpPr>
          <p:spPr>
            <a:xfrm>
              <a:off x="304800" y="673100"/>
              <a:ext cx="4000500" cy="4000500"/>
            </a:xfrm>
            <a:prstGeom prst="donut">
              <a:avLst>
                <a:gd name="adj" fmla="val 4879"/>
              </a:avLst>
            </a:prstGeom>
            <a:gradFill>
              <a:gsLst>
                <a:gs pos="0">
                  <a:srgbClr val="FFFFFF"/>
                </a:gs>
                <a:gs pos="55000">
                  <a:srgbClr val="FFFFFF"/>
                </a:gs>
                <a:gs pos="100000">
                  <a:srgbClr val="FFFFFF"/>
                </a:gs>
              </a:gsLst>
              <a:lin ang="8100000" scaled="0"/>
            </a:gradFill>
            <a:ln>
              <a:noFill/>
            </a:ln>
            <a:effectLst>
              <a:outerShdw blurRad="444500" dist="254000" dir="8100000" algn="tr" rotWithShape="0">
                <a:srgbClr val="000000">
                  <a:alpha val="49803"/>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cap="none">
                <a:solidFill>
                  <a:srgbClr val="000000"/>
                </a:solidFill>
                <a:latin typeface="Cambria"/>
                <a:ea typeface="Cambria"/>
                <a:cs typeface="Cambria"/>
                <a:sym typeface="Cambria"/>
              </a:endParaRPr>
            </a:p>
          </p:txBody>
        </p:sp>
        <p:sp>
          <p:nvSpPr>
            <p:cNvPr id="133" name="Google Shape;133;p9"/>
            <p:cNvSpPr/>
            <p:nvPr/>
          </p:nvSpPr>
          <p:spPr>
            <a:xfrm>
              <a:off x="392112" y="760412"/>
              <a:ext cx="3825874" cy="3825874"/>
            </a:xfrm>
            <a:prstGeom prst="ellipse">
              <a:avLst/>
            </a:prstGeom>
            <a:gradFill>
              <a:gsLst>
                <a:gs pos="0">
                  <a:srgbClr val="FFFFFF"/>
                </a:gs>
                <a:gs pos="51000">
                  <a:srgbClr val="FFFFFF"/>
                </a:gs>
                <a:gs pos="100000">
                  <a:srgbClr val="FFFFFF"/>
                </a:gs>
              </a:gsLst>
              <a:lin ang="18900000" scaled="0"/>
            </a:gradFill>
            <a:ln>
              <a:noFill/>
            </a:ln>
            <a:effectLst>
              <a:outerShdw blurRad="444500" dist="254000" dir="8100000" algn="tr" rotWithShape="0">
                <a:srgbClr val="000000">
                  <a:alpha val="49803"/>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cap="none">
                <a:solidFill>
                  <a:srgbClr val="FFFFFF"/>
                </a:solidFill>
                <a:latin typeface="Cambria"/>
                <a:ea typeface="Cambria"/>
                <a:cs typeface="Cambria"/>
                <a:sym typeface="Cambria"/>
              </a:endParaRPr>
            </a:p>
          </p:txBody>
        </p:sp>
      </p:grpSp>
      <p:grpSp>
        <p:nvGrpSpPr>
          <p:cNvPr id="134" name="Google Shape;134;p9"/>
          <p:cNvGrpSpPr/>
          <p:nvPr/>
        </p:nvGrpSpPr>
        <p:grpSpPr>
          <a:xfrm>
            <a:off x="4922378" y="-283851"/>
            <a:ext cx="630230" cy="630230"/>
            <a:chOff x="304800" y="673100"/>
            <a:chExt cx="4000500" cy="4000500"/>
          </a:xfrm>
        </p:grpSpPr>
        <p:sp>
          <p:nvSpPr>
            <p:cNvPr id="135" name="Google Shape;135;p9"/>
            <p:cNvSpPr/>
            <p:nvPr/>
          </p:nvSpPr>
          <p:spPr>
            <a:xfrm>
              <a:off x="304800" y="673100"/>
              <a:ext cx="4000500" cy="4000500"/>
            </a:xfrm>
            <a:prstGeom prst="donut">
              <a:avLst>
                <a:gd name="adj" fmla="val 4879"/>
              </a:avLst>
            </a:prstGeom>
            <a:gradFill>
              <a:gsLst>
                <a:gs pos="0">
                  <a:srgbClr val="FFFFFF"/>
                </a:gs>
                <a:gs pos="55000">
                  <a:srgbClr val="FFFFFF"/>
                </a:gs>
                <a:gs pos="100000">
                  <a:srgbClr val="FFFFFF"/>
                </a:gs>
              </a:gsLst>
              <a:lin ang="8100000" scaled="0"/>
            </a:gradFill>
            <a:ln>
              <a:noFill/>
            </a:ln>
            <a:effectLst>
              <a:outerShdw blurRad="444500" dist="254000" dir="8100000" algn="tr" rotWithShape="0">
                <a:srgbClr val="000000">
                  <a:alpha val="49803"/>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200"/>
                <a:buFont typeface="Arial"/>
                <a:buNone/>
              </a:pPr>
              <a:endParaRPr sz="1200" b="0" i="0" u="none" strike="noStrike" cap="none">
                <a:solidFill>
                  <a:srgbClr val="000000"/>
                </a:solidFill>
                <a:latin typeface="Cambria"/>
                <a:ea typeface="Cambria"/>
                <a:cs typeface="Cambria"/>
                <a:sym typeface="Cambria"/>
              </a:endParaRPr>
            </a:p>
          </p:txBody>
        </p:sp>
        <p:sp>
          <p:nvSpPr>
            <p:cNvPr id="136" name="Google Shape;136;p9"/>
            <p:cNvSpPr/>
            <p:nvPr/>
          </p:nvSpPr>
          <p:spPr>
            <a:xfrm>
              <a:off x="392112" y="760412"/>
              <a:ext cx="3825874" cy="3825874"/>
            </a:xfrm>
            <a:prstGeom prst="ellipse">
              <a:avLst/>
            </a:prstGeom>
            <a:gradFill>
              <a:gsLst>
                <a:gs pos="0">
                  <a:srgbClr val="FFFFFF"/>
                </a:gs>
                <a:gs pos="51000">
                  <a:srgbClr val="FFFFFF"/>
                </a:gs>
                <a:gs pos="100000">
                  <a:srgbClr val="FFFFFF"/>
                </a:gs>
              </a:gsLst>
              <a:lin ang="18900000" scaled="0"/>
            </a:gradFill>
            <a:ln>
              <a:noFill/>
            </a:ln>
            <a:effectLst>
              <a:outerShdw blurRad="444500" dist="254000" dir="8100000" algn="tr" rotWithShape="0">
                <a:srgbClr val="000000">
                  <a:alpha val="49803"/>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200"/>
                <a:buFont typeface="Arial"/>
                <a:buNone/>
              </a:pPr>
              <a:endParaRPr sz="1200" b="0" i="0" u="none" strike="noStrike" cap="none">
                <a:solidFill>
                  <a:srgbClr val="000000"/>
                </a:solidFill>
                <a:latin typeface="Cambria"/>
                <a:ea typeface="Cambria"/>
                <a:cs typeface="Cambria"/>
                <a:sym typeface="Cambria"/>
              </a:endParaRPr>
            </a:p>
          </p:txBody>
        </p:sp>
      </p:grpSp>
      <p:grpSp>
        <p:nvGrpSpPr>
          <p:cNvPr id="137" name="Google Shape;137;p9"/>
          <p:cNvGrpSpPr/>
          <p:nvPr/>
        </p:nvGrpSpPr>
        <p:grpSpPr>
          <a:xfrm>
            <a:off x="5601167" y="31264"/>
            <a:ext cx="890519" cy="890519"/>
            <a:chOff x="304800" y="673100"/>
            <a:chExt cx="4000500" cy="4000500"/>
          </a:xfrm>
        </p:grpSpPr>
        <p:sp>
          <p:nvSpPr>
            <p:cNvPr id="138" name="Google Shape;138;p9"/>
            <p:cNvSpPr/>
            <p:nvPr/>
          </p:nvSpPr>
          <p:spPr>
            <a:xfrm>
              <a:off x="304800" y="673100"/>
              <a:ext cx="4000500" cy="4000500"/>
            </a:xfrm>
            <a:prstGeom prst="donut">
              <a:avLst>
                <a:gd name="adj" fmla="val 4879"/>
              </a:avLst>
            </a:prstGeom>
            <a:gradFill>
              <a:gsLst>
                <a:gs pos="0">
                  <a:srgbClr val="FFFFFF"/>
                </a:gs>
                <a:gs pos="55000">
                  <a:srgbClr val="FFFFFF"/>
                </a:gs>
                <a:gs pos="100000">
                  <a:srgbClr val="FFFFFF"/>
                </a:gs>
              </a:gsLst>
              <a:lin ang="8100000" scaled="0"/>
            </a:gradFill>
            <a:ln>
              <a:noFill/>
            </a:ln>
            <a:effectLst>
              <a:outerShdw blurRad="444500" dist="254000" dir="8100000" algn="tr" rotWithShape="0">
                <a:srgbClr val="000000">
                  <a:alpha val="49803"/>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200"/>
                <a:buFont typeface="Arial"/>
                <a:buNone/>
              </a:pPr>
              <a:endParaRPr sz="1200" b="0" i="0" u="none" strike="noStrike" cap="none">
                <a:solidFill>
                  <a:srgbClr val="000000"/>
                </a:solidFill>
                <a:latin typeface="Cambria"/>
                <a:ea typeface="Cambria"/>
                <a:cs typeface="Cambria"/>
                <a:sym typeface="Cambria"/>
              </a:endParaRPr>
            </a:p>
          </p:txBody>
        </p:sp>
        <p:sp>
          <p:nvSpPr>
            <p:cNvPr id="139" name="Google Shape;139;p9"/>
            <p:cNvSpPr/>
            <p:nvPr/>
          </p:nvSpPr>
          <p:spPr>
            <a:xfrm>
              <a:off x="392112" y="760412"/>
              <a:ext cx="3825874" cy="3825874"/>
            </a:xfrm>
            <a:prstGeom prst="ellipse">
              <a:avLst/>
            </a:prstGeom>
            <a:gradFill>
              <a:gsLst>
                <a:gs pos="0">
                  <a:srgbClr val="FFFFFF"/>
                </a:gs>
                <a:gs pos="51000">
                  <a:srgbClr val="FFFFFF"/>
                </a:gs>
                <a:gs pos="100000">
                  <a:srgbClr val="FFFFFF"/>
                </a:gs>
              </a:gsLst>
              <a:lin ang="18900000" scaled="0"/>
            </a:gradFill>
            <a:ln>
              <a:noFill/>
            </a:ln>
            <a:effectLst>
              <a:outerShdw blurRad="444500" dist="254000" dir="8100000" algn="tr" rotWithShape="0">
                <a:srgbClr val="000000">
                  <a:alpha val="49803"/>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200"/>
                <a:buFont typeface="Arial"/>
                <a:buNone/>
              </a:pPr>
              <a:endParaRPr sz="1200" b="0" i="0" u="none" strike="noStrike" cap="none">
                <a:solidFill>
                  <a:srgbClr val="000000"/>
                </a:solidFill>
                <a:latin typeface="Cambria"/>
                <a:ea typeface="Cambria"/>
                <a:cs typeface="Cambria"/>
                <a:sym typeface="Cambria"/>
              </a:endParaRPr>
            </a:p>
          </p:txBody>
        </p:sp>
      </p:grpSp>
      <p:grpSp>
        <p:nvGrpSpPr>
          <p:cNvPr id="140" name="Google Shape;140;p9"/>
          <p:cNvGrpSpPr/>
          <p:nvPr/>
        </p:nvGrpSpPr>
        <p:grpSpPr>
          <a:xfrm>
            <a:off x="7923670" y="-158613"/>
            <a:ext cx="685800" cy="685800"/>
            <a:chOff x="304800" y="673100"/>
            <a:chExt cx="4000500" cy="4000500"/>
          </a:xfrm>
        </p:grpSpPr>
        <p:sp>
          <p:nvSpPr>
            <p:cNvPr id="141" name="Google Shape;141;p9"/>
            <p:cNvSpPr/>
            <p:nvPr/>
          </p:nvSpPr>
          <p:spPr>
            <a:xfrm>
              <a:off x="304800" y="673100"/>
              <a:ext cx="4000500" cy="4000500"/>
            </a:xfrm>
            <a:prstGeom prst="donut">
              <a:avLst>
                <a:gd name="adj" fmla="val 4879"/>
              </a:avLst>
            </a:prstGeom>
            <a:gradFill>
              <a:gsLst>
                <a:gs pos="0">
                  <a:srgbClr val="FFFFFF"/>
                </a:gs>
                <a:gs pos="55000">
                  <a:srgbClr val="FFFFFF"/>
                </a:gs>
                <a:gs pos="100000">
                  <a:srgbClr val="FFFFFF"/>
                </a:gs>
              </a:gsLst>
              <a:lin ang="8100000" scaled="0"/>
            </a:gradFill>
            <a:ln>
              <a:noFill/>
            </a:ln>
            <a:effectLst>
              <a:outerShdw blurRad="444500" dist="254000" dir="8100000" algn="tr" rotWithShape="0">
                <a:srgbClr val="000000">
                  <a:alpha val="49803"/>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cap="none">
                <a:solidFill>
                  <a:srgbClr val="000000"/>
                </a:solidFill>
                <a:latin typeface="Cambria"/>
                <a:ea typeface="Cambria"/>
                <a:cs typeface="Cambria"/>
                <a:sym typeface="Cambria"/>
              </a:endParaRPr>
            </a:p>
          </p:txBody>
        </p:sp>
        <p:sp>
          <p:nvSpPr>
            <p:cNvPr id="142" name="Google Shape;142;p9"/>
            <p:cNvSpPr/>
            <p:nvPr/>
          </p:nvSpPr>
          <p:spPr>
            <a:xfrm>
              <a:off x="392112" y="760412"/>
              <a:ext cx="3825874" cy="3825874"/>
            </a:xfrm>
            <a:prstGeom prst="ellipse">
              <a:avLst/>
            </a:prstGeom>
            <a:gradFill>
              <a:gsLst>
                <a:gs pos="0">
                  <a:srgbClr val="FFFFFF"/>
                </a:gs>
                <a:gs pos="51000">
                  <a:srgbClr val="FFFFFF"/>
                </a:gs>
                <a:gs pos="100000">
                  <a:srgbClr val="FFFFFF"/>
                </a:gs>
              </a:gsLst>
              <a:lin ang="18900000" scaled="0"/>
            </a:gradFill>
            <a:ln>
              <a:noFill/>
            </a:ln>
            <a:effectLst>
              <a:outerShdw blurRad="444500" dist="254000" dir="8100000" algn="tr" rotWithShape="0">
                <a:srgbClr val="000000">
                  <a:alpha val="49803"/>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cap="none">
                <a:solidFill>
                  <a:srgbClr val="FFFFFF"/>
                </a:solidFill>
                <a:latin typeface="Cambria"/>
                <a:ea typeface="Cambria"/>
                <a:cs typeface="Cambria"/>
                <a:sym typeface="Cambria"/>
              </a:endParaRPr>
            </a:p>
          </p:txBody>
        </p:sp>
      </p:grpSp>
      <p:grpSp>
        <p:nvGrpSpPr>
          <p:cNvPr id="143" name="Google Shape;143;p9"/>
          <p:cNvGrpSpPr/>
          <p:nvPr/>
        </p:nvGrpSpPr>
        <p:grpSpPr>
          <a:xfrm>
            <a:off x="766572" y="5040488"/>
            <a:ext cx="588857" cy="588857"/>
            <a:chOff x="304800" y="673100"/>
            <a:chExt cx="4000500" cy="4000500"/>
          </a:xfrm>
        </p:grpSpPr>
        <p:sp>
          <p:nvSpPr>
            <p:cNvPr id="144" name="Google Shape;144;p9"/>
            <p:cNvSpPr/>
            <p:nvPr/>
          </p:nvSpPr>
          <p:spPr>
            <a:xfrm>
              <a:off x="304800" y="673100"/>
              <a:ext cx="4000500" cy="4000500"/>
            </a:xfrm>
            <a:prstGeom prst="donut">
              <a:avLst>
                <a:gd name="adj" fmla="val 4879"/>
              </a:avLst>
            </a:prstGeom>
            <a:gradFill>
              <a:gsLst>
                <a:gs pos="0">
                  <a:srgbClr val="FFFFFF"/>
                </a:gs>
                <a:gs pos="55000">
                  <a:srgbClr val="FFFFFF"/>
                </a:gs>
                <a:gs pos="100000">
                  <a:srgbClr val="FFFFFF"/>
                </a:gs>
              </a:gsLst>
              <a:lin ang="8100000" scaled="0"/>
            </a:gradFill>
            <a:ln>
              <a:noFill/>
            </a:ln>
            <a:effectLst>
              <a:outerShdw blurRad="444500" dist="254000" dir="8100000" algn="tr" rotWithShape="0">
                <a:srgbClr val="000000">
                  <a:alpha val="49803"/>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200"/>
                <a:buFont typeface="Arial"/>
                <a:buNone/>
              </a:pPr>
              <a:endParaRPr sz="1200" b="0" i="0" u="none" strike="noStrike" cap="none">
                <a:solidFill>
                  <a:srgbClr val="000000"/>
                </a:solidFill>
                <a:latin typeface="Cambria"/>
                <a:ea typeface="Cambria"/>
                <a:cs typeface="Cambria"/>
                <a:sym typeface="Cambria"/>
              </a:endParaRPr>
            </a:p>
          </p:txBody>
        </p:sp>
        <p:sp>
          <p:nvSpPr>
            <p:cNvPr id="145" name="Google Shape;145;p9"/>
            <p:cNvSpPr/>
            <p:nvPr/>
          </p:nvSpPr>
          <p:spPr>
            <a:xfrm>
              <a:off x="392112" y="760412"/>
              <a:ext cx="3825874" cy="3825874"/>
            </a:xfrm>
            <a:prstGeom prst="ellipse">
              <a:avLst/>
            </a:prstGeom>
            <a:gradFill>
              <a:gsLst>
                <a:gs pos="0">
                  <a:srgbClr val="FFFFFF"/>
                </a:gs>
                <a:gs pos="51000">
                  <a:srgbClr val="FFFFFF"/>
                </a:gs>
                <a:gs pos="100000">
                  <a:srgbClr val="FFFFFF"/>
                </a:gs>
              </a:gsLst>
              <a:lin ang="18900000" scaled="0"/>
            </a:gradFill>
            <a:ln>
              <a:noFill/>
            </a:ln>
            <a:effectLst>
              <a:outerShdw blurRad="444500" dist="254000" dir="8100000" algn="tr" rotWithShape="0">
                <a:srgbClr val="000000">
                  <a:alpha val="49803"/>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200"/>
                <a:buFont typeface="Arial"/>
                <a:buNone/>
              </a:pPr>
              <a:endParaRPr sz="1200" b="0" i="0" u="none" strike="noStrike" cap="none">
                <a:solidFill>
                  <a:srgbClr val="000000"/>
                </a:solidFill>
                <a:latin typeface="Cambria"/>
                <a:ea typeface="Cambria"/>
                <a:cs typeface="Cambria"/>
                <a:sym typeface="Cambria"/>
              </a:endParaRPr>
            </a:p>
          </p:txBody>
        </p:sp>
      </p:grpSp>
      <p:grpSp>
        <p:nvGrpSpPr>
          <p:cNvPr id="146" name="Google Shape;146;p9"/>
          <p:cNvGrpSpPr/>
          <p:nvPr/>
        </p:nvGrpSpPr>
        <p:grpSpPr>
          <a:xfrm>
            <a:off x="3963194" y="4529852"/>
            <a:ext cx="252491" cy="252491"/>
            <a:chOff x="304800" y="673100"/>
            <a:chExt cx="4000500" cy="4000500"/>
          </a:xfrm>
        </p:grpSpPr>
        <p:sp>
          <p:nvSpPr>
            <p:cNvPr id="147" name="Google Shape;147;p9"/>
            <p:cNvSpPr/>
            <p:nvPr/>
          </p:nvSpPr>
          <p:spPr>
            <a:xfrm>
              <a:off x="304800" y="673100"/>
              <a:ext cx="4000500" cy="4000500"/>
            </a:xfrm>
            <a:prstGeom prst="donut">
              <a:avLst>
                <a:gd name="adj" fmla="val 4879"/>
              </a:avLst>
            </a:prstGeom>
            <a:gradFill>
              <a:gsLst>
                <a:gs pos="0">
                  <a:srgbClr val="FFFFFF"/>
                </a:gs>
                <a:gs pos="55000">
                  <a:srgbClr val="FFFFFF"/>
                </a:gs>
                <a:gs pos="100000">
                  <a:srgbClr val="FFFFFF"/>
                </a:gs>
              </a:gsLst>
              <a:lin ang="8100000" scaled="0"/>
            </a:gradFill>
            <a:ln>
              <a:noFill/>
            </a:ln>
            <a:effectLst>
              <a:outerShdw blurRad="444500" dist="254000" dir="8100000" algn="tr" rotWithShape="0">
                <a:srgbClr val="000000">
                  <a:alpha val="49803"/>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200"/>
                <a:buFont typeface="Arial"/>
                <a:buNone/>
              </a:pPr>
              <a:endParaRPr sz="1200" b="0" i="0" u="none" strike="noStrike" cap="none">
                <a:solidFill>
                  <a:srgbClr val="000000"/>
                </a:solidFill>
                <a:latin typeface="Cambria"/>
                <a:ea typeface="Cambria"/>
                <a:cs typeface="Cambria"/>
                <a:sym typeface="Cambria"/>
              </a:endParaRPr>
            </a:p>
          </p:txBody>
        </p:sp>
        <p:sp>
          <p:nvSpPr>
            <p:cNvPr id="148" name="Google Shape;148;p9"/>
            <p:cNvSpPr/>
            <p:nvPr/>
          </p:nvSpPr>
          <p:spPr>
            <a:xfrm>
              <a:off x="392112" y="760412"/>
              <a:ext cx="3825874" cy="3825874"/>
            </a:xfrm>
            <a:prstGeom prst="ellipse">
              <a:avLst/>
            </a:prstGeom>
            <a:gradFill>
              <a:gsLst>
                <a:gs pos="0">
                  <a:srgbClr val="FFFFFF"/>
                </a:gs>
                <a:gs pos="51000">
                  <a:srgbClr val="FFFFFF"/>
                </a:gs>
                <a:gs pos="100000">
                  <a:srgbClr val="FFFFFF"/>
                </a:gs>
              </a:gsLst>
              <a:lin ang="18900000" scaled="0"/>
            </a:gradFill>
            <a:ln>
              <a:noFill/>
            </a:ln>
            <a:effectLst>
              <a:outerShdw blurRad="444500" dist="254000" dir="8100000" algn="tr" rotWithShape="0">
                <a:srgbClr val="000000">
                  <a:alpha val="49803"/>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200"/>
                <a:buFont typeface="Arial"/>
                <a:buNone/>
              </a:pPr>
              <a:endParaRPr sz="1200" b="0" i="0" u="none" strike="noStrike" cap="none">
                <a:solidFill>
                  <a:srgbClr val="000000"/>
                </a:solidFill>
                <a:latin typeface="Cambria"/>
                <a:ea typeface="Cambria"/>
                <a:cs typeface="Cambria"/>
                <a:sym typeface="Cambria"/>
              </a:endParaRPr>
            </a:p>
          </p:txBody>
        </p:sp>
      </p:grpSp>
      <p:grpSp>
        <p:nvGrpSpPr>
          <p:cNvPr id="149" name="Google Shape;149;p9"/>
          <p:cNvGrpSpPr/>
          <p:nvPr/>
        </p:nvGrpSpPr>
        <p:grpSpPr>
          <a:xfrm>
            <a:off x="3181804" y="4327051"/>
            <a:ext cx="529075" cy="529075"/>
            <a:chOff x="304800" y="673100"/>
            <a:chExt cx="4000500" cy="4000500"/>
          </a:xfrm>
        </p:grpSpPr>
        <p:sp>
          <p:nvSpPr>
            <p:cNvPr id="150" name="Google Shape;150;p9"/>
            <p:cNvSpPr/>
            <p:nvPr/>
          </p:nvSpPr>
          <p:spPr>
            <a:xfrm>
              <a:off x="304800" y="673100"/>
              <a:ext cx="4000500" cy="4000500"/>
            </a:xfrm>
            <a:prstGeom prst="donut">
              <a:avLst>
                <a:gd name="adj" fmla="val 4879"/>
              </a:avLst>
            </a:prstGeom>
            <a:gradFill>
              <a:gsLst>
                <a:gs pos="0">
                  <a:srgbClr val="FFFFFF"/>
                </a:gs>
                <a:gs pos="55000">
                  <a:srgbClr val="FFFFFF"/>
                </a:gs>
                <a:gs pos="100000">
                  <a:srgbClr val="FFFFFF"/>
                </a:gs>
              </a:gsLst>
              <a:lin ang="8100000" scaled="0"/>
            </a:gradFill>
            <a:ln>
              <a:noFill/>
            </a:ln>
            <a:effectLst>
              <a:outerShdw blurRad="444500" dist="254000" dir="8100000" algn="tr" rotWithShape="0">
                <a:srgbClr val="000000">
                  <a:alpha val="49803"/>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200"/>
                <a:buFont typeface="Arial"/>
                <a:buNone/>
              </a:pPr>
              <a:endParaRPr sz="1200" b="0" i="0" u="none" strike="noStrike" cap="none">
                <a:solidFill>
                  <a:srgbClr val="000000"/>
                </a:solidFill>
                <a:latin typeface="Cambria"/>
                <a:ea typeface="Cambria"/>
                <a:cs typeface="Cambria"/>
                <a:sym typeface="Cambria"/>
              </a:endParaRPr>
            </a:p>
          </p:txBody>
        </p:sp>
        <p:sp>
          <p:nvSpPr>
            <p:cNvPr id="151" name="Google Shape;151;p9"/>
            <p:cNvSpPr/>
            <p:nvPr/>
          </p:nvSpPr>
          <p:spPr>
            <a:xfrm>
              <a:off x="392112" y="760412"/>
              <a:ext cx="3825874" cy="3825874"/>
            </a:xfrm>
            <a:prstGeom prst="ellipse">
              <a:avLst/>
            </a:prstGeom>
            <a:gradFill>
              <a:gsLst>
                <a:gs pos="0">
                  <a:srgbClr val="FFFFFF"/>
                </a:gs>
                <a:gs pos="51000">
                  <a:srgbClr val="FFFFFF"/>
                </a:gs>
                <a:gs pos="100000">
                  <a:srgbClr val="FFFFFF"/>
                </a:gs>
              </a:gsLst>
              <a:lin ang="18900000" scaled="0"/>
            </a:gradFill>
            <a:ln>
              <a:noFill/>
            </a:ln>
            <a:effectLst>
              <a:outerShdw blurRad="444500" dist="254000" dir="8100000" algn="tr" rotWithShape="0">
                <a:srgbClr val="000000">
                  <a:alpha val="49803"/>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200"/>
                <a:buFont typeface="Arial"/>
                <a:buNone/>
              </a:pPr>
              <a:endParaRPr sz="1200" b="0" i="0" u="none" strike="noStrike" cap="none">
                <a:solidFill>
                  <a:srgbClr val="000000"/>
                </a:solidFill>
                <a:latin typeface="Cambria"/>
                <a:ea typeface="Cambria"/>
                <a:cs typeface="Cambria"/>
                <a:sym typeface="Cambria"/>
              </a:endParaRPr>
            </a:p>
          </p:txBody>
        </p:sp>
      </p:grpSp>
      <p:grpSp>
        <p:nvGrpSpPr>
          <p:cNvPr id="152" name="Google Shape;152;p9"/>
          <p:cNvGrpSpPr/>
          <p:nvPr/>
        </p:nvGrpSpPr>
        <p:grpSpPr>
          <a:xfrm>
            <a:off x="8628988" y="-1058832"/>
            <a:ext cx="1179281" cy="1179281"/>
            <a:chOff x="304800" y="673100"/>
            <a:chExt cx="4000500" cy="4000500"/>
          </a:xfrm>
        </p:grpSpPr>
        <p:sp>
          <p:nvSpPr>
            <p:cNvPr id="153" name="Google Shape;153;p9"/>
            <p:cNvSpPr/>
            <p:nvPr/>
          </p:nvSpPr>
          <p:spPr>
            <a:xfrm>
              <a:off x="304800" y="673100"/>
              <a:ext cx="4000500" cy="4000500"/>
            </a:xfrm>
            <a:prstGeom prst="donut">
              <a:avLst>
                <a:gd name="adj" fmla="val 4879"/>
              </a:avLst>
            </a:prstGeom>
            <a:gradFill>
              <a:gsLst>
                <a:gs pos="0">
                  <a:srgbClr val="FFFFFF"/>
                </a:gs>
                <a:gs pos="55000">
                  <a:srgbClr val="FFFFFF"/>
                </a:gs>
                <a:gs pos="100000">
                  <a:srgbClr val="FFFFFF"/>
                </a:gs>
              </a:gsLst>
              <a:lin ang="8100000" scaled="0"/>
            </a:gradFill>
            <a:ln>
              <a:noFill/>
            </a:ln>
            <a:effectLst>
              <a:outerShdw blurRad="444500" dist="254000" dir="8100000" algn="tr" rotWithShape="0">
                <a:srgbClr val="000000">
                  <a:alpha val="49803"/>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cap="none">
                <a:solidFill>
                  <a:srgbClr val="000000"/>
                </a:solidFill>
                <a:latin typeface="Cambria"/>
                <a:ea typeface="Cambria"/>
                <a:cs typeface="Cambria"/>
                <a:sym typeface="Cambria"/>
              </a:endParaRPr>
            </a:p>
          </p:txBody>
        </p:sp>
        <p:sp>
          <p:nvSpPr>
            <p:cNvPr id="154" name="Google Shape;154;p9"/>
            <p:cNvSpPr/>
            <p:nvPr/>
          </p:nvSpPr>
          <p:spPr>
            <a:xfrm>
              <a:off x="392112" y="760412"/>
              <a:ext cx="3825874" cy="3825874"/>
            </a:xfrm>
            <a:prstGeom prst="ellipse">
              <a:avLst/>
            </a:prstGeom>
            <a:gradFill>
              <a:gsLst>
                <a:gs pos="0">
                  <a:srgbClr val="FFFFFF"/>
                </a:gs>
                <a:gs pos="51000">
                  <a:srgbClr val="FFFFFF"/>
                </a:gs>
                <a:gs pos="100000">
                  <a:srgbClr val="FFFFFF"/>
                </a:gs>
              </a:gsLst>
              <a:lin ang="18900000" scaled="0"/>
            </a:gradFill>
            <a:ln>
              <a:noFill/>
            </a:ln>
            <a:effectLst>
              <a:outerShdw blurRad="444500" dist="254000" dir="8100000" algn="tr" rotWithShape="0">
                <a:srgbClr val="000000">
                  <a:alpha val="49803"/>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cap="none">
                <a:solidFill>
                  <a:srgbClr val="FFFFFF"/>
                </a:solidFill>
                <a:latin typeface="Cambria"/>
                <a:ea typeface="Cambria"/>
                <a:cs typeface="Cambria"/>
                <a:sym typeface="Cambria"/>
              </a:endParaRPr>
            </a:p>
          </p:txBody>
        </p:sp>
      </p:grpSp>
      <p:grpSp>
        <p:nvGrpSpPr>
          <p:cNvPr id="155" name="Google Shape;155;p9"/>
          <p:cNvGrpSpPr/>
          <p:nvPr/>
        </p:nvGrpSpPr>
        <p:grpSpPr>
          <a:xfrm>
            <a:off x="8654726" y="415647"/>
            <a:ext cx="223080" cy="223080"/>
            <a:chOff x="304800" y="673100"/>
            <a:chExt cx="4000500" cy="4000500"/>
          </a:xfrm>
        </p:grpSpPr>
        <p:sp>
          <p:nvSpPr>
            <p:cNvPr id="156" name="Google Shape;156;p9"/>
            <p:cNvSpPr/>
            <p:nvPr/>
          </p:nvSpPr>
          <p:spPr>
            <a:xfrm>
              <a:off x="304800" y="673100"/>
              <a:ext cx="4000500" cy="4000500"/>
            </a:xfrm>
            <a:prstGeom prst="donut">
              <a:avLst>
                <a:gd name="adj" fmla="val 4879"/>
              </a:avLst>
            </a:prstGeom>
            <a:gradFill>
              <a:gsLst>
                <a:gs pos="0">
                  <a:srgbClr val="FFFFFF"/>
                </a:gs>
                <a:gs pos="55000">
                  <a:srgbClr val="FFFFFF"/>
                </a:gs>
                <a:gs pos="100000">
                  <a:srgbClr val="FFFFFF"/>
                </a:gs>
              </a:gsLst>
              <a:lin ang="8100000" scaled="0"/>
            </a:gradFill>
            <a:ln>
              <a:noFill/>
            </a:ln>
            <a:effectLst>
              <a:outerShdw blurRad="444500" dist="254000" dir="8100000" algn="tr" rotWithShape="0">
                <a:srgbClr val="000000">
                  <a:alpha val="49803"/>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200"/>
                <a:buFont typeface="Arial"/>
                <a:buNone/>
              </a:pPr>
              <a:endParaRPr sz="1200" b="0" i="0" u="none" strike="noStrike" cap="none">
                <a:solidFill>
                  <a:srgbClr val="000000"/>
                </a:solidFill>
                <a:latin typeface="Cambria"/>
                <a:ea typeface="Cambria"/>
                <a:cs typeface="Cambria"/>
                <a:sym typeface="Cambria"/>
              </a:endParaRPr>
            </a:p>
          </p:txBody>
        </p:sp>
        <p:sp>
          <p:nvSpPr>
            <p:cNvPr id="157" name="Google Shape;157;p9"/>
            <p:cNvSpPr/>
            <p:nvPr/>
          </p:nvSpPr>
          <p:spPr>
            <a:xfrm>
              <a:off x="392112" y="760412"/>
              <a:ext cx="3825874" cy="3825874"/>
            </a:xfrm>
            <a:prstGeom prst="ellipse">
              <a:avLst/>
            </a:prstGeom>
            <a:gradFill>
              <a:gsLst>
                <a:gs pos="0">
                  <a:srgbClr val="FFFFFF"/>
                </a:gs>
                <a:gs pos="51000">
                  <a:srgbClr val="FFFFFF"/>
                </a:gs>
                <a:gs pos="100000">
                  <a:srgbClr val="FFFFFF"/>
                </a:gs>
              </a:gsLst>
              <a:lin ang="18900000" scaled="0"/>
            </a:gradFill>
            <a:ln>
              <a:noFill/>
            </a:ln>
            <a:effectLst>
              <a:outerShdw blurRad="444500" dist="254000" dir="8100000" algn="tr" rotWithShape="0">
                <a:srgbClr val="000000">
                  <a:alpha val="49803"/>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200"/>
                <a:buFont typeface="Arial"/>
                <a:buNone/>
              </a:pPr>
              <a:endParaRPr sz="1200" b="0" i="0" u="none" strike="noStrike" cap="none">
                <a:solidFill>
                  <a:srgbClr val="000000"/>
                </a:solidFill>
                <a:latin typeface="Cambria"/>
                <a:ea typeface="Cambria"/>
                <a:cs typeface="Cambria"/>
                <a:sym typeface="Cambria"/>
              </a:endParaRPr>
            </a:p>
          </p:txBody>
        </p:sp>
      </p:grpSp>
      <p:grpSp>
        <p:nvGrpSpPr>
          <p:cNvPr id="158" name="Google Shape;158;p9"/>
          <p:cNvGrpSpPr/>
          <p:nvPr/>
        </p:nvGrpSpPr>
        <p:grpSpPr>
          <a:xfrm>
            <a:off x="1943475" y="4706144"/>
            <a:ext cx="1179281" cy="1179281"/>
            <a:chOff x="304800" y="673100"/>
            <a:chExt cx="4000500" cy="4000500"/>
          </a:xfrm>
        </p:grpSpPr>
        <p:sp>
          <p:nvSpPr>
            <p:cNvPr id="159" name="Google Shape;159;p9"/>
            <p:cNvSpPr/>
            <p:nvPr/>
          </p:nvSpPr>
          <p:spPr>
            <a:xfrm>
              <a:off x="304800" y="673100"/>
              <a:ext cx="4000500" cy="4000500"/>
            </a:xfrm>
            <a:prstGeom prst="donut">
              <a:avLst>
                <a:gd name="adj" fmla="val 4879"/>
              </a:avLst>
            </a:prstGeom>
            <a:gradFill>
              <a:gsLst>
                <a:gs pos="0">
                  <a:srgbClr val="FFFFFF"/>
                </a:gs>
                <a:gs pos="55000">
                  <a:srgbClr val="FFFFFF"/>
                </a:gs>
                <a:gs pos="100000">
                  <a:srgbClr val="FFFFFF"/>
                </a:gs>
              </a:gsLst>
              <a:lin ang="8100000" scaled="0"/>
            </a:gradFill>
            <a:ln>
              <a:noFill/>
            </a:ln>
            <a:effectLst>
              <a:outerShdw blurRad="444500" dist="254000" dir="8100000" algn="tr" rotWithShape="0">
                <a:srgbClr val="000000">
                  <a:alpha val="49803"/>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cap="none">
                <a:solidFill>
                  <a:srgbClr val="000000"/>
                </a:solidFill>
                <a:latin typeface="Cambria"/>
                <a:ea typeface="Cambria"/>
                <a:cs typeface="Cambria"/>
                <a:sym typeface="Cambria"/>
              </a:endParaRPr>
            </a:p>
          </p:txBody>
        </p:sp>
        <p:sp>
          <p:nvSpPr>
            <p:cNvPr id="160" name="Google Shape;160;p9"/>
            <p:cNvSpPr/>
            <p:nvPr/>
          </p:nvSpPr>
          <p:spPr>
            <a:xfrm>
              <a:off x="392112" y="760412"/>
              <a:ext cx="3825873" cy="3825873"/>
            </a:xfrm>
            <a:prstGeom prst="ellipse">
              <a:avLst/>
            </a:prstGeom>
            <a:gradFill>
              <a:gsLst>
                <a:gs pos="0">
                  <a:srgbClr val="FFFFFF"/>
                </a:gs>
                <a:gs pos="51000">
                  <a:srgbClr val="FFFFFF"/>
                </a:gs>
                <a:gs pos="100000">
                  <a:srgbClr val="FFFFFF"/>
                </a:gs>
              </a:gsLst>
              <a:lin ang="18900000" scaled="0"/>
            </a:gradFill>
            <a:ln>
              <a:noFill/>
            </a:ln>
            <a:effectLst>
              <a:outerShdw blurRad="444500" dist="254000" dir="8100000" algn="tr" rotWithShape="0">
                <a:srgbClr val="000000">
                  <a:alpha val="49803"/>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cap="none">
                <a:solidFill>
                  <a:srgbClr val="FFFFFF"/>
                </a:solidFill>
                <a:latin typeface="Cambria"/>
                <a:ea typeface="Cambria"/>
                <a:cs typeface="Cambria"/>
                <a:sym typeface="Cambria"/>
              </a:endParaRPr>
            </a:p>
          </p:txBody>
        </p:sp>
      </p:grpSp>
      <p:grpSp>
        <p:nvGrpSpPr>
          <p:cNvPr id="161" name="Google Shape;161;p9"/>
          <p:cNvGrpSpPr/>
          <p:nvPr/>
        </p:nvGrpSpPr>
        <p:grpSpPr>
          <a:xfrm>
            <a:off x="1275416" y="4606645"/>
            <a:ext cx="520192" cy="520192"/>
            <a:chOff x="304800" y="673100"/>
            <a:chExt cx="4000500" cy="4000500"/>
          </a:xfrm>
        </p:grpSpPr>
        <p:sp>
          <p:nvSpPr>
            <p:cNvPr id="162" name="Google Shape;162;p9"/>
            <p:cNvSpPr/>
            <p:nvPr/>
          </p:nvSpPr>
          <p:spPr>
            <a:xfrm>
              <a:off x="304800" y="673100"/>
              <a:ext cx="4000500" cy="4000500"/>
            </a:xfrm>
            <a:prstGeom prst="donut">
              <a:avLst>
                <a:gd name="adj" fmla="val 4879"/>
              </a:avLst>
            </a:prstGeom>
            <a:gradFill>
              <a:gsLst>
                <a:gs pos="0">
                  <a:srgbClr val="FFFFFF"/>
                </a:gs>
                <a:gs pos="55000">
                  <a:srgbClr val="FFFFFF"/>
                </a:gs>
                <a:gs pos="100000">
                  <a:srgbClr val="FFFFFF"/>
                </a:gs>
              </a:gsLst>
              <a:lin ang="8100000" scaled="0"/>
            </a:gradFill>
            <a:ln>
              <a:noFill/>
            </a:ln>
            <a:effectLst>
              <a:outerShdw blurRad="444500" dist="254000" dir="8100000" algn="tr" rotWithShape="0">
                <a:srgbClr val="000000">
                  <a:alpha val="49803"/>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200"/>
                <a:buFont typeface="Arial"/>
                <a:buNone/>
              </a:pPr>
              <a:endParaRPr sz="1200" b="0" i="0" u="none" strike="noStrike" cap="none">
                <a:solidFill>
                  <a:srgbClr val="000000"/>
                </a:solidFill>
                <a:latin typeface="Cambria"/>
                <a:ea typeface="Cambria"/>
                <a:cs typeface="Cambria"/>
                <a:sym typeface="Cambria"/>
              </a:endParaRPr>
            </a:p>
          </p:txBody>
        </p:sp>
        <p:sp>
          <p:nvSpPr>
            <p:cNvPr id="163" name="Google Shape;163;p9"/>
            <p:cNvSpPr/>
            <p:nvPr/>
          </p:nvSpPr>
          <p:spPr>
            <a:xfrm>
              <a:off x="392112" y="760412"/>
              <a:ext cx="3825874" cy="3825874"/>
            </a:xfrm>
            <a:prstGeom prst="ellipse">
              <a:avLst/>
            </a:prstGeom>
            <a:gradFill>
              <a:gsLst>
                <a:gs pos="0">
                  <a:srgbClr val="FFFFFF"/>
                </a:gs>
                <a:gs pos="51000">
                  <a:srgbClr val="FFFFFF"/>
                </a:gs>
                <a:gs pos="100000">
                  <a:srgbClr val="FFFFFF"/>
                </a:gs>
              </a:gsLst>
              <a:lin ang="18900000" scaled="0"/>
            </a:gradFill>
            <a:ln>
              <a:noFill/>
            </a:ln>
            <a:effectLst>
              <a:outerShdw blurRad="444500" dist="254000" dir="8100000" algn="tr" rotWithShape="0">
                <a:srgbClr val="000000">
                  <a:alpha val="49803"/>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200"/>
                <a:buFont typeface="Arial"/>
                <a:buNone/>
              </a:pPr>
              <a:endParaRPr sz="1200" b="0" i="0" u="none" strike="noStrike" cap="none">
                <a:solidFill>
                  <a:srgbClr val="000000"/>
                </a:solidFill>
                <a:latin typeface="Cambria"/>
                <a:ea typeface="Cambria"/>
                <a:cs typeface="Cambria"/>
                <a:sym typeface="Cambria"/>
              </a:endParaRPr>
            </a:p>
          </p:txBody>
        </p:sp>
      </p:grpSp>
      <p:grpSp>
        <p:nvGrpSpPr>
          <p:cNvPr id="164" name="Google Shape;164;p9"/>
          <p:cNvGrpSpPr/>
          <p:nvPr/>
        </p:nvGrpSpPr>
        <p:grpSpPr>
          <a:xfrm>
            <a:off x="291128" y="4921759"/>
            <a:ext cx="316877" cy="316877"/>
            <a:chOff x="304800" y="673100"/>
            <a:chExt cx="4000500" cy="4000500"/>
          </a:xfrm>
        </p:grpSpPr>
        <p:sp>
          <p:nvSpPr>
            <p:cNvPr id="165" name="Google Shape;165;p9"/>
            <p:cNvSpPr/>
            <p:nvPr/>
          </p:nvSpPr>
          <p:spPr>
            <a:xfrm>
              <a:off x="304800" y="673100"/>
              <a:ext cx="4000500" cy="4000500"/>
            </a:xfrm>
            <a:prstGeom prst="donut">
              <a:avLst>
                <a:gd name="adj" fmla="val 4879"/>
              </a:avLst>
            </a:prstGeom>
            <a:gradFill>
              <a:gsLst>
                <a:gs pos="0">
                  <a:srgbClr val="FFFFFF"/>
                </a:gs>
                <a:gs pos="55000">
                  <a:srgbClr val="FFFFFF"/>
                </a:gs>
                <a:gs pos="100000">
                  <a:srgbClr val="FFFFFF"/>
                </a:gs>
              </a:gsLst>
              <a:lin ang="8100000" scaled="0"/>
            </a:gradFill>
            <a:ln>
              <a:noFill/>
            </a:ln>
            <a:effectLst>
              <a:outerShdw blurRad="444500" dist="254000" dir="8100000" algn="tr" rotWithShape="0">
                <a:srgbClr val="000000">
                  <a:alpha val="49803"/>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200"/>
                <a:buFont typeface="Arial"/>
                <a:buNone/>
              </a:pPr>
              <a:endParaRPr sz="1200" b="0" i="0" u="none" strike="noStrike" cap="none">
                <a:solidFill>
                  <a:srgbClr val="000000"/>
                </a:solidFill>
                <a:latin typeface="Cambria"/>
                <a:ea typeface="Cambria"/>
                <a:cs typeface="Cambria"/>
                <a:sym typeface="Cambria"/>
              </a:endParaRPr>
            </a:p>
          </p:txBody>
        </p:sp>
        <p:sp>
          <p:nvSpPr>
            <p:cNvPr id="166" name="Google Shape;166;p9"/>
            <p:cNvSpPr/>
            <p:nvPr/>
          </p:nvSpPr>
          <p:spPr>
            <a:xfrm>
              <a:off x="392112" y="760412"/>
              <a:ext cx="3825874" cy="3825874"/>
            </a:xfrm>
            <a:prstGeom prst="ellipse">
              <a:avLst/>
            </a:prstGeom>
            <a:gradFill>
              <a:gsLst>
                <a:gs pos="0">
                  <a:srgbClr val="FFFFFF"/>
                </a:gs>
                <a:gs pos="51000">
                  <a:srgbClr val="FFFFFF"/>
                </a:gs>
                <a:gs pos="100000">
                  <a:srgbClr val="FFFFFF"/>
                </a:gs>
              </a:gsLst>
              <a:lin ang="18900000" scaled="0"/>
            </a:gradFill>
            <a:ln>
              <a:noFill/>
            </a:ln>
            <a:effectLst>
              <a:outerShdw blurRad="444500" dist="254000" dir="8100000" algn="tr" rotWithShape="0">
                <a:srgbClr val="000000">
                  <a:alpha val="49803"/>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200"/>
                <a:buFont typeface="Arial"/>
                <a:buNone/>
              </a:pPr>
              <a:endParaRPr sz="1200" b="0" i="0" u="none" strike="noStrike" cap="none">
                <a:solidFill>
                  <a:srgbClr val="000000"/>
                </a:solidFill>
                <a:latin typeface="Cambria"/>
                <a:ea typeface="Cambria"/>
                <a:cs typeface="Cambria"/>
                <a:sym typeface="Cambria"/>
              </a:endParaRPr>
            </a:p>
          </p:txBody>
        </p:sp>
      </p:grpSp>
      <p:grpSp>
        <p:nvGrpSpPr>
          <p:cNvPr id="167" name="Google Shape;167;p9"/>
          <p:cNvGrpSpPr/>
          <p:nvPr/>
        </p:nvGrpSpPr>
        <p:grpSpPr>
          <a:xfrm>
            <a:off x="117164" y="4738452"/>
            <a:ext cx="158438" cy="158438"/>
            <a:chOff x="304800" y="673100"/>
            <a:chExt cx="4000500" cy="4000500"/>
          </a:xfrm>
        </p:grpSpPr>
        <p:sp>
          <p:nvSpPr>
            <p:cNvPr id="168" name="Google Shape;168;p9"/>
            <p:cNvSpPr/>
            <p:nvPr/>
          </p:nvSpPr>
          <p:spPr>
            <a:xfrm>
              <a:off x="304800" y="673100"/>
              <a:ext cx="4000500" cy="4000500"/>
            </a:xfrm>
            <a:prstGeom prst="donut">
              <a:avLst>
                <a:gd name="adj" fmla="val 4879"/>
              </a:avLst>
            </a:prstGeom>
            <a:gradFill>
              <a:gsLst>
                <a:gs pos="0">
                  <a:srgbClr val="FFFFFF"/>
                </a:gs>
                <a:gs pos="55000">
                  <a:srgbClr val="FFFFFF"/>
                </a:gs>
                <a:gs pos="100000">
                  <a:srgbClr val="FFFFFF"/>
                </a:gs>
              </a:gsLst>
              <a:lin ang="8100000" scaled="0"/>
            </a:gradFill>
            <a:ln>
              <a:noFill/>
            </a:ln>
            <a:effectLst>
              <a:outerShdw blurRad="444500" dist="254000" dir="8100000" algn="tr" rotWithShape="0">
                <a:srgbClr val="000000">
                  <a:alpha val="49803"/>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200"/>
                <a:buFont typeface="Arial"/>
                <a:buNone/>
              </a:pPr>
              <a:endParaRPr sz="1200" b="0" i="0" u="none" strike="noStrike" cap="none">
                <a:solidFill>
                  <a:srgbClr val="000000"/>
                </a:solidFill>
                <a:latin typeface="Cambria"/>
                <a:ea typeface="Cambria"/>
                <a:cs typeface="Cambria"/>
                <a:sym typeface="Cambria"/>
              </a:endParaRPr>
            </a:p>
          </p:txBody>
        </p:sp>
        <p:sp>
          <p:nvSpPr>
            <p:cNvPr id="169" name="Google Shape;169;p9"/>
            <p:cNvSpPr/>
            <p:nvPr/>
          </p:nvSpPr>
          <p:spPr>
            <a:xfrm>
              <a:off x="392112" y="760412"/>
              <a:ext cx="3825874" cy="3825874"/>
            </a:xfrm>
            <a:prstGeom prst="ellipse">
              <a:avLst/>
            </a:prstGeom>
            <a:gradFill>
              <a:gsLst>
                <a:gs pos="0">
                  <a:srgbClr val="FFFFFF"/>
                </a:gs>
                <a:gs pos="51000">
                  <a:srgbClr val="FFFFFF"/>
                </a:gs>
                <a:gs pos="100000">
                  <a:srgbClr val="FFFFFF"/>
                </a:gs>
              </a:gsLst>
              <a:lin ang="18900000" scaled="0"/>
            </a:gradFill>
            <a:ln>
              <a:noFill/>
            </a:ln>
            <a:effectLst>
              <a:outerShdw blurRad="444500" dist="254000" dir="8100000" algn="tr" rotWithShape="0">
                <a:srgbClr val="000000">
                  <a:alpha val="49803"/>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200"/>
                <a:buFont typeface="Arial"/>
                <a:buNone/>
              </a:pPr>
              <a:endParaRPr sz="1200" b="0" i="0" u="none" strike="noStrike" cap="none">
                <a:solidFill>
                  <a:srgbClr val="000000"/>
                </a:solidFill>
                <a:latin typeface="Cambria"/>
                <a:ea typeface="Cambria"/>
                <a:cs typeface="Cambria"/>
                <a:sym typeface="Cambria"/>
              </a:endParaRPr>
            </a:p>
          </p:txBody>
        </p:sp>
      </p:grpSp>
      <p:sp>
        <p:nvSpPr>
          <p:cNvPr id="170" name="Google Shape;170;p9"/>
          <p:cNvSpPr txBox="1"/>
          <p:nvPr/>
        </p:nvSpPr>
        <p:spPr>
          <a:xfrm>
            <a:off x="1654179" y="5917921"/>
            <a:ext cx="176311" cy="338706"/>
          </a:xfrm>
          <a:prstGeom prst="rect">
            <a:avLst/>
          </a:prstGeom>
          <a:noFill/>
          <a:ln>
            <a:noFill/>
          </a:ln>
        </p:spPr>
        <p:txBody>
          <a:bodyPr spcFirstLastPara="1" wrap="square" lIns="61100" tIns="30550" rIns="61100" bIns="30550" anchor="t" anchorCtr="0">
            <a:spAutoFit/>
          </a:bodyPr>
          <a:lstStyle/>
          <a:p>
            <a:pPr marL="0" marR="0" lvl="0" indent="0" algn="l" rtl="0">
              <a:lnSpc>
                <a:spcPct val="100000"/>
              </a:lnSpc>
              <a:spcBef>
                <a:spcPts val="0"/>
              </a:spcBef>
              <a:spcAft>
                <a:spcPts val="0"/>
              </a:spcAft>
              <a:buClr>
                <a:srgbClr val="000000"/>
              </a:buClr>
              <a:buSzPts val="1800"/>
              <a:buFont typeface="Cambria"/>
              <a:buNone/>
            </a:pPr>
            <a:r>
              <a:rPr lang="tr-TR" sz="1800" b="0" i="0" u="none" strike="noStrike" cap="none">
                <a:solidFill>
                  <a:srgbClr val="000000"/>
                </a:solidFill>
                <a:latin typeface="Cambria"/>
                <a:ea typeface="Cambria"/>
                <a:cs typeface="Cambria"/>
                <a:sym typeface="Cambria"/>
              </a:rPr>
              <a:t> </a:t>
            </a:r>
            <a:endParaRPr/>
          </a:p>
        </p:txBody>
      </p:sp>
      <p:pic>
        <p:nvPicPr>
          <p:cNvPr id="5" name="Picture 4">
            <a:extLst>
              <a:ext uri="{FF2B5EF4-FFF2-40B4-BE49-F238E27FC236}">
                <a16:creationId xmlns:a16="http://schemas.microsoft.com/office/drawing/2014/main" id="{42534570-850B-BD46-4771-E1056C28C988}"/>
              </a:ext>
            </a:extLst>
          </p:cNvPr>
          <p:cNvPicPr>
            <a:picLocks noChangeAspect="1"/>
          </p:cNvPicPr>
          <p:nvPr/>
        </p:nvPicPr>
        <p:blipFill>
          <a:blip r:embed="rId4"/>
          <a:stretch>
            <a:fillRect/>
          </a:stretch>
        </p:blipFill>
        <p:spPr>
          <a:xfrm>
            <a:off x="1285356" y="817616"/>
            <a:ext cx="6520769" cy="3596925"/>
          </a:xfrm>
          <a:prstGeom prst="rect">
            <a:avLst/>
          </a:prstGeom>
        </p:spPr>
      </p:pic>
      <p:sp>
        <p:nvSpPr>
          <p:cNvPr id="6" name="Google Shape;427;p14">
            <a:extLst>
              <a:ext uri="{FF2B5EF4-FFF2-40B4-BE49-F238E27FC236}">
                <a16:creationId xmlns:a16="http://schemas.microsoft.com/office/drawing/2014/main" id="{B3979361-E7FE-DBD7-6768-0AD722A25805}"/>
              </a:ext>
            </a:extLst>
          </p:cNvPr>
          <p:cNvSpPr txBox="1"/>
          <p:nvPr/>
        </p:nvSpPr>
        <p:spPr>
          <a:xfrm>
            <a:off x="0" y="65927"/>
            <a:ext cx="3254644" cy="646290"/>
          </a:xfrm>
          <a:prstGeom prst="rect">
            <a:avLst/>
          </a:prstGeom>
          <a:noFill/>
          <a:ln>
            <a:noFill/>
          </a:ln>
        </p:spPr>
        <p:txBody>
          <a:bodyPr spcFirstLastPara="1" wrap="square" lIns="91425" tIns="45700" rIns="91425" bIns="45700" anchor="t" anchorCtr="0">
            <a:spAutoFit/>
          </a:bodyPr>
          <a:lstStyle/>
          <a:p>
            <a:pPr marL="0" marR="0" lvl="1" indent="0" algn="ctr" rtl="0">
              <a:lnSpc>
                <a:spcPct val="100000"/>
              </a:lnSpc>
              <a:spcBef>
                <a:spcPts val="0"/>
              </a:spcBef>
              <a:spcAft>
                <a:spcPts val="0"/>
              </a:spcAft>
              <a:buClr>
                <a:srgbClr val="FFFFFF"/>
              </a:buClr>
              <a:buSzPts val="3600"/>
              <a:buFont typeface="Cambria"/>
              <a:buNone/>
            </a:pPr>
            <a:r>
              <a:rPr lang="en-US" sz="3600" b="1" dirty="0">
                <a:solidFill>
                  <a:srgbClr val="FFFFFF"/>
                </a:solidFill>
                <a:latin typeface="Cambria"/>
                <a:ea typeface="Cambria"/>
                <a:cs typeface="Cambria"/>
                <a:sym typeface="Cambria"/>
              </a:rPr>
              <a:t>Data Flow</a:t>
            </a:r>
            <a:endParaRPr sz="3600" b="1" i="0" u="none" strike="noStrike" cap="none" dirty="0">
              <a:solidFill>
                <a:srgbClr val="FFFFFF"/>
              </a:solidFill>
              <a:latin typeface="Cambria"/>
              <a:ea typeface="Cambria"/>
              <a:cs typeface="Cambria"/>
              <a:sym typeface="Cambria"/>
            </a:endParaRPr>
          </a:p>
        </p:txBody>
      </p:sp>
    </p:spTree>
  </p:cSld>
  <p:clrMapOvr>
    <a:masterClrMapping/>
  </p:clrMapOvr>
  <p:transition spd="med">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afterEffect">
                                  <p:stCondLst>
                                    <p:cond delay="0"/>
                                  </p:stCondLst>
                                  <p:childTnLst>
                                    <p:set>
                                      <p:cBhvr>
                                        <p:cTn id="6" dur="1" fill="hold">
                                          <p:stCondLst>
                                            <p:cond delay="0"/>
                                          </p:stCondLst>
                                        </p:cTn>
                                        <p:tgtEl>
                                          <p:spTgt spid="131"/>
                                        </p:tgtEl>
                                        <p:attrNameLst>
                                          <p:attrName>style.visibility</p:attrName>
                                        </p:attrNameLst>
                                      </p:cBhvr>
                                      <p:to>
                                        <p:strVal val="visible"/>
                                      </p:to>
                                    </p:set>
                                    <p:anim calcmode="lin" valueType="num">
                                      <p:cBhvr additive="base">
                                        <p:cTn id="7" dur="500"/>
                                        <p:tgtEl>
                                          <p:spTgt spid="131"/>
                                        </p:tgtEl>
                                        <p:attrNameLst>
                                          <p:attrName>ppt_w</p:attrName>
                                        </p:attrNameLst>
                                      </p:cBhvr>
                                      <p:tavLst>
                                        <p:tav tm="0">
                                          <p:val>
                                            <p:strVal val="0"/>
                                          </p:val>
                                        </p:tav>
                                        <p:tav tm="100000">
                                          <p:val>
                                            <p:strVal val="#ppt_w"/>
                                          </p:val>
                                        </p:tav>
                                      </p:tavLst>
                                    </p:anim>
                                    <p:anim calcmode="lin" valueType="num">
                                      <p:cBhvr additive="base">
                                        <p:cTn id="8" dur="500"/>
                                        <p:tgtEl>
                                          <p:spTgt spid="131"/>
                                        </p:tgtEl>
                                        <p:attrNameLst>
                                          <p:attrName>ppt_h</p:attrName>
                                        </p:attrNameLst>
                                      </p:cBhvr>
                                      <p:tavLst>
                                        <p:tav tm="0">
                                          <p:val>
                                            <p:strVal val="0"/>
                                          </p:val>
                                        </p:tav>
                                        <p:tav tm="100000">
                                          <p:val>
                                            <p:strVal val="#ppt_h"/>
                                          </p:val>
                                        </p:tav>
                                      </p:tavLst>
                                    </p:anim>
                                  </p:childTnLst>
                                </p:cTn>
                              </p:par>
                              <p:par>
                                <p:cTn id="9" presetID="23" presetClass="entr" presetSubtype="16" fill="hold" nodeType="withEffect">
                                  <p:stCondLst>
                                    <p:cond delay="300"/>
                                  </p:stCondLst>
                                  <p:childTnLst>
                                    <p:set>
                                      <p:cBhvr>
                                        <p:cTn id="10" dur="1" fill="hold">
                                          <p:stCondLst>
                                            <p:cond delay="0"/>
                                          </p:stCondLst>
                                        </p:cTn>
                                        <p:tgtEl>
                                          <p:spTgt spid="134"/>
                                        </p:tgtEl>
                                        <p:attrNameLst>
                                          <p:attrName>style.visibility</p:attrName>
                                        </p:attrNameLst>
                                      </p:cBhvr>
                                      <p:to>
                                        <p:strVal val="visible"/>
                                      </p:to>
                                    </p:set>
                                    <p:anim calcmode="lin" valueType="num">
                                      <p:cBhvr additive="base">
                                        <p:cTn id="11" dur="500"/>
                                        <p:tgtEl>
                                          <p:spTgt spid="134"/>
                                        </p:tgtEl>
                                        <p:attrNameLst>
                                          <p:attrName>ppt_w</p:attrName>
                                        </p:attrNameLst>
                                      </p:cBhvr>
                                      <p:tavLst>
                                        <p:tav tm="0">
                                          <p:val>
                                            <p:strVal val="0"/>
                                          </p:val>
                                        </p:tav>
                                        <p:tav tm="100000">
                                          <p:val>
                                            <p:strVal val="#ppt_w"/>
                                          </p:val>
                                        </p:tav>
                                      </p:tavLst>
                                    </p:anim>
                                    <p:anim calcmode="lin" valueType="num">
                                      <p:cBhvr additive="base">
                                        <p:cTn id="12" dur="500"/>
                                        <p:tgtEl>
                                          <p:spTgt spid="134"/>
                                        </p:tgtEl>
                                        <p:attrNameLst>
                                          <p:attrName>ppt_h</p:attrName>
                                        </p:attrNameLst>
                                      </p:cBhvr>
                                      <p:tavLst>
                                        <p:tav tm="0">
                                          <p:val>
                                            <p:strVal val="0"/>
                                          </p:val>
                                        </p:tav>
                                        <p:tav tm="100000">
                                          <p:val>
                                            <p:strVal val="#ppt_h"/>
                                          </p:val>
                                        </p:tav>
                                      </p:tavLst>
                                    </p:anim>
                                  </p:childTnLst>
                                </p:cTn>
                              </p:par>
                              <p:par>
                                <p:cTn id="13" presetID="23" presetClass="entr" presetSubtype="16" fill="hold" nodeType="withEffect">
                                  <p:stCondLst>
                                    <p:cond delay="700"/>
                                  </p:stCondLst>
                                  <p:childTnLst>
                                    <p:set>
                                      <p:cBhvr>
                                        <p:cTn id="14" dur="1" fill="hold">
                                          <p:stCondLst>
                                            <p:cond delay="0"/>
                                          </p:stCondLst>
                                        </p:cTn>
                                        <p:tgtEl>
                                          <p:spTgt spid="137"/>
                                        </p:tgtEl>
                                        <p:attrNameLst>
                                          <p:attrName>style.visibility</p:attrName>
                                        </p:attrNameLst>
                                      </p:cBhvr>
                                      <p:to>
                                        <p:strVal val="visible"/>
                                      </p:to>
                                    </p:set>
                                    <p:anim calcmode="lin" valueType="num">
                                      <p:cBhvr additive="base">
                                        <p:cTn id="15" dur="500"/>
                                        <p:tgtEl>
                                          <p:spTgt spid="137"/>
                                        </p:tgtEl>
                                        <p:attrNameLst>
                                          <p:attrName>ppt_w</p:attrName>
                                        </p:attrNameLst>
                                      </p:cBhvr>
                                      <p:tavLst>
                                        <p:tav tm="0">
                                          <p:val>
                                            <p:strVal val="0"/>
                                          </p:val>
                                        </p:tav>
                                        <p:tav tm="100000">
                                          <p:val>
                                            <p:strVal val="#ppt_w"/>
                                          </p:val>
                                        </p:tav>
                                      </p:tavLst>
                                    </p:anim>
                                    <p:anim calcmode="lin" valueType="num">
                                      <p:cBhvr additive="base">
                                        <p:cTn id="16" dur="500"/>
                                        <p:tgtEl>
                                          <p:spTgt spid="137"/>
                                        </p:tgtEl>
                                        <p:attrNameLst>
                                          <p:attrName>ppt_h</p:attrName>
                                        </p:attrNameLst>
                                      </p:cBhvr>
                                      <p:tavLst>
                                        <p:tav tm="0">
                                          <p:val>
                                            <p:strVal val="0"/>
                                          </p:val>
                                        </p:tav>
                                        <p:tav tm="100000">
                                          <p:val>
                                            <p:strVal val="#ppt_h"/>
                                          </p:val>
                                        </p:tav>
                                      </p:tavLst>
                                    </p:anim>
                                  </p:childTnLst>
                                </p:cTn>
                              </p:par>
                              <p:par>
                                <p:cTn id="17" presetID="23" presetClass="entr" presetSubtype="16" fill="hold" nodeType="withEffect">
                                  <p:stCondLst>
                                    <p:cond delay="300"/>
                                  </p:stCondLst>
                                  <p:childTnLst>
                                    <p:set>
                                      <p:cBhvr>
                                        <p:cTn id="18" dur="1" fill="hold">
                                          <p:stCondLst>
                                            <p:cond delay="0"/>
                                          </p:stCondLst>
                                        </p:cTn>
                                        <p:tgtEl>
                                          <p:spTgt spid="140"/>
                                        </p:tgtEl>
                                        <p:attrNameLst>
                                          <p:attrName>style.visibility</p:attrName>
                                        </p:attrNameLst>
                                      </p:cBhvr>
                                      <p:to>
                                        <p:strVal val="visible"/>
                                      </p:to>
                                    </p:set>
                                    <p:anim calcmode="lin" valueType="num">
                                      <p:cBhvr additive="base">
                                        <p:cTn id="19" dur="500"/>
                                        <p:tgtEl>
                                          <p:spTgt spid="140"/>
                                        </p:tgtEl>
                                        <p:attrNameLst>
                                          <p:attrName>ppt_w</p:attrName>
                                        </p:attrNameLst>
                                      </p:cBhvr>
                                      <p:tavLst>
                                        <p:tav tm="0">
                                          <p:val>
                                            <p:strVal val="0"/>
                                          </p:val>
                                        </p:tav>
                                        <p:tav tm="100000">
                                          <p:val>
                                            <p:strVal val="#ppt_w"/>
                                          </p:val>
                                        </p:tav>
                                      </p:tavLst>
                                    </p:anim>
                                    <p:anim calcmode="lin" valueType="num">
                                      <p:cBhvr additive="base">
                                        <p:cTn id="20" dur="500"/>
                                        <p:tgtEl>
                                          <p:spTgt spid="140"/>
                                        </p:tgtEl>
                                        <p:attrNameLst>
                                          <p:attrName>ppt_h</p:attrName>
                                        </p:attrNameLst>
                                      </p:cBhvr>
                                      <p:tavLst>
                                        <p:tav tm="0">
                                          <p:val>
                                            <p:strVal val="0"/>
                                          </p:val>
                                        </p:tav>
                                        <p:tav tm="100000">
                                          <p:val>
                                            <p:strVal val="#ppt_h"/>
                                          </p:val>
                                        </p:tav>
                                      </p:tavLst>
                                    </p:anim>
                                  </p:childTnLst>
                                </p:cTn>
                              </p:par>
                              <p:par>
                                <p:cTn id="21" presetID="23" presetClass="entr" presetSubtype="16" fill="hold" nodeType="withEffect">
                                  <p:stCondLst>
                                    <p:cond delay="100"/>
                                  </p:stCondLst>
                                  <p:childTnLst>
                                    <p:set>
                                      <p:cBhvr>
                                        <p:cTn id="22" dur="1" fill="hold">
                                          <p:stCondLst>
                                            <p:cond delay="0"/>
                                          </p:stCondLst>
                                        </p:cTn>
                                        <p:tgtEl>
                                          <p:spTgt spid="143"/>
                                        </p:tgtEl>
                                        <p:attrNameLst>
                                          <p:attrName>style.visibility</p:attrName>
                                        </p:attrNameLst>
                                      </p:cBhvr>
                                      <p:to>
                                        <p:strVal val="visible"/>
                                      </p:to>
                                    </p:set>
                                    <p:anim calcmode="lin" valueType="num">
                                      <p:cBhvr additive="base">
                                        <p:cTn id="23" dur="500"/>
                                        <p:tgtEl>
                                          <p:spTgt spid="143"/>
                                        </p:tgtEl>
                                        <p:attrNameLst>
                                          <p:attrName>ppt_w</p:attrName>
                                        </p:attrNameLst>
                                      </p:cBhvr>
                                      <p:tavLst>
                                        <p:tav tm="0">
                                          <p:val>
                                            <p:strVal val="0"/>
                                          </p:val>
                                        </p:tav>
                                        <p:tav tm="100000">
                                          <p:val>
                                            <p:strVal val="#ppt_w"/>
                                          </p:val>
                                        </p:tav>
                                      </p:tavLst>
                                    </p:anim>
                                    <p:anim calcmode="lin" valueType="num">
                                      <p:cBhvr additive="base">
                                        <p:cTn id="24" dur="500"/>
                                        <p:tgtEl>
                                          <p:spTgt spid="143"/>
                                        </p:tgtEl>
                                        <p:attrNameLst>
                                          <p:attrName>ppt_h</p:attrName>
                                        </p:attrNameLst>
                                      </p:cBhvr>
                                      <p:tavLst>
                                        <p:tav tm="0">
                                          <p:val>
                                            <p:strVal val="0"/>
                                          </p:val>
                                        </p:tav>
                                        <p:tav tm="100000">
                                          <p:val>
                                            <p:strVal val="#ppt_h"/>
                                          </p:val>
                                        </p:tav>
                                      </p:tavLst>
                                    </p:anim>
                                  </p:childTnLst>
                                </p:cTn>
                              </p:par>
                              <p:par>
                                <p:cTn id="25" presetID="23" presetClass="entr" presetSubtype="16" fill="hold" nodeType="withEffect">
                                  <p:stCondLst>
                                    <p:cond delay="600"/>
                                  </p:stCondLst>
                                  <p:childTnLst>
                                    <p:set>
                                      <p:cBhvr>
                                        <p:cTn id="26" dur="1" fill="hold">
                                          <p:stCondLst>
                                            <p:cond delay="0"/>
                                          </p:stCondLst>
                                        </p:cTn>
                                        <p:tgtEl>
                                          <p:spTgt spid="146"/>
                                        </p:tgtEl>
                                        <p:attrNameLst>
                                          <p:attrName>style.visibility</p:attrName>
                                        </p:attrNameLst>
                                      </p:cBhvr>
                                      <p:to>
                                        <p:strVal val="visible"/>
                                      </p:to>
                                    </p:set>
                                    <p:anim calcmode="lin" valueType="num">
                                      <p:cBhvr additive="base">
                                        <p:cTn id="27" dur="500"/>
                                        <p:tgtEl>
                                          <p:spTgt spid="146"/>
                                        </p:tgtEl>
                                        <p:attrNameLst>
                                          <p:attrName>ppt_w</p:attrName>
                                        </p:attrNameLst>
                                      </p:cBhvr>
                                      <p:tavLst>
                                        <p:tav tm="0">
                                          <p:val>
                                            <p:strVal val="0"/>
                                          </p:val>
                                        </p:tav>
                                        <p:tav tm="100000">
                                          <p:val>
                                            <p:strVal val="#ppt_w"/>
                                          </p:val>
                                        </p:tav>
                                      </p:tavLst>
                                    </p:anim>
                                    <p:anim calcmode="lin" valueType="num">
                                      <p:cBhvr additive="base">
                                        <p:cTn id="28" dur="500"/>
                                        <p:tgtEl>
                                          <p:spTgt spid="146"/>
                                        </p:tgtEl>
                                        <p:attrNameLst>
                                          <p:attrName>ppt_h</p:attrName>
                                        </p:attrNameLst>
                                      </p:cBhvr>
                                      <p:tavLst>
                                        <p:tav tm="0">
                                          <p:val>
                                            <p:strVal val="0"/>
                                          </p:val>
                                        </p:tav>
                                        <p:tav tm="100000">
                                          <p:val>
                                            <p:strVal val="#ppt_h"/>
                                          </p:val>
                                        </p:tav>
                                      </p:tavLst>
                                    </p:anim>
                                  </p:childTnLst>
                                </p:cTn>
                              </p:par>
                              <p:par>
                                <p:cTn id="29" presetID="23" presetClass="entr" presetSubtype="16" fill="hold" nodeType="withEffect">
                                  <p:stCondLst>
                                    <p:cond delay="300"/>
                                  </p:stCondLst>
                                  <p:childTnLst>
                                    <p:set>
                                      <p:cBhvr>
                                        <p:cTn id="30" dur="1" fill="hold">
                                          <p:stCondLst>
                                            <p:cond delay="0"/>
                                          </p:stCondLst>
                                        </p:cTn>
                                        <p:tgtEl>
                                          <p:spTgt spid="149"/>
                                        </p:tgtEl>
                                        <p:attrNameLst>
                                          <p:attrName>style.visibility</p:attrName>
                                        </p:attrNameLst>
                                      </p:cBhvr>
                                      <p:to>
                                        <p:strVal val="visible"/>
                                      </p:to>
                                    </p:set>
                                    <p:anim calcmode="lin" valueType="num">
                                      <p:cBhvr additive="base">
                                        <p:cTn id="31" dur="500"/>
                                        <p:tgtEl>
                                          <p:spTgt spid="149"/>
                                        </p:tgtEl>
                                        <p:attrNameLst>
                                          <p:attrName>ppt_w</p:attrName>
                                        </p:attrNameLst>
                                      </p:cBhvr>
                                      <p:tavLst>
                                        <p:tav tm="0">
                                          <p:val>
                                            <p:strVal val="0"/>
                                          </p:val>
                                        </p:tav>
                                        <p:tav tm="100000">
                                          <p:val>
                                            <p:strVal val="#ppt_w"/>
                                          </p:val>
                                        </p:tav>
                                      </p:tavLst>
                                    </p:anim>
                                    <p:anim calcmode="lin" valueType="num">
                                      <p:cBhvr additive="base">
                                        <p:cTn id="32" dur="500"/>
                                        <p:tgtEl>
                                          <p:spTgt spid="149"/>
                                        </p:tgtEl>
                                        <p:attrNameLst>
                                          <p:attrName>ppt_h</p:attrName>
                                        </p:attrNameLst>
                                      </p:cBhvr>
                                      <p:tavLst>
                                        <p:tav tm="0">
                                          <p:val>
                                            <p:strVal val="0"/>
                                          </p:val>
                                        </p:tav>
                                        <p:tav tm="100000">
                                          <p:val>
                                            <p:strVal val="#ppt_h"/>
                                          </p:val>
                                        </p:tav>
                                      </p:tavLst>
                                    </p:anim>
                                  </p:childTnLst>
                                </p:cTn>
                              </p:par>
                              <p:par>
                                <p:cTn id="33" presetID="23" presetClass="entr" presetSubtype="16" fill="hold" nodeType="withEffect">
                                  <p:stCondLst>
                                    <p:cond delay="300"/>
                                  </p:stCondLst>
                                  <p:childTnLst>
                                    <p:set>
                                      <p:cBhvr>
                                        <p:cTn id="34" dur="1" fill="hold">
                                          <p:stCondLst>
                                            <p:cond delay="0"/>
                                          </p:stCondLst>
                                        </p:cTn>
                                        <p:tgtEl>
                                          <p:spTgt spid="152"/>
                                        </p:tgtEl>
                                        <p:attrNameLst>
                                          <p:attrName>style.visibility</p:attrName>
                                        </p:attrNameLst>
                                      </p:cBhvr>
                                      <p:to>
                                        <p:strVal val="visible"/>
                                      </p:to>
                                    </p:set>
                                    <p:anim calcmode="lin" valueType="num">
                                      <p:cBhvr additive="base">
                                        <p:cTn id="35" dur="500"/>
                                        <p:tgtEl>
                                          <p:spTgt spid="152"/>
                                        </p:tgtEl>
                                        <p:attrNameLst>
                                          <p:attrName>ppt_w</p:attrName>
                                        </p:attrNameLst>
                                      </p:cBhvr>
                                      <p:tavLst>
                                        <p:tav tm="0">
                                          <p:val>
                                            <p:strVal val="0"/>
                                          </p:val>
                                        </p:tav>
                                        <p:tav tm="100000">
                                          <p:val>
                                            <p:strVal val="#ppt_w"/>
                                          </p:val>
                                        </p:tav>
                                      </p:tavLst>
                                    </p:anim>
                                    <p:anim calcmode="lin" valueType="num">
                                      <p:cBhvr additive="base">
                                        <p:cTn id="36" dur="500"/>
                                        <p:tgtEl>
                                          <p:spTgt spid="152"/>
                                        </p:tgtEl>
                                        <p:attrNameLst>
                                          <p:attrName>ppt_h</p:attrName>
                                        </p:attrNameLst>
                                      </p:cBhvr>
                                      <p:tavLst>
                                        <p:tav tm="0">
                                          <p:val>
                                            <p:strVal val="0"/>
                                          </p:val>
                                        </p:tav>
                                        <p:tav tm="100000">
                                          <p:val>
                                            <p:strVal val="#ppt_h"/>
                                          </p:val>
                                        </p:tav>
                                      </p:tavLst>
                                    </p:anim>
                                  </p:childTnLst>
                                </p:cTn>
                              </p:par>
                              <p:par>
                                <p:cTn id="37" presetID="23" presetClass="entr" presetSubtype="16" fill="hold" nodeType="withEffect">
                                  <p:stCondLst>
                                    <p:cond delay="600"/>
                                  </p:stCondLst>
                                  <p:childTnLst>
                                    <p:set>
                                      <p:cBhvr>
                                        <p:cTn id="38" dur="1" fill="hold">
                                          <p:stCondLst>
                                            <p:cond delay="0"/>
                                          </p:stCondLst>
                                        </p:cTn>
                                        <p:tgtEl>
                                          <p:spTgt spid="155"/>
                                        </p:tgtEl>
                                        <p:attrNameLst>
                                          <p:attrName>style.visibility</p:attrName>
                                        </p:attrNameLst>
                                      </p:cBhvr>
                                      <p:to>
                                        <p:strVal val="visible"/>
                                      </p:to>
                                    </p:set>
                                    <p:anim calcmode="lin" valueType="num">
                                      <p:cBhvr additive="base">
                                        <p:cTn id="39" dur="500"/>
                                        <p:tgtEl>
                                          <p:spTgt spid="155"/>
                                        </p:tgtEl>
                                        <p:attrNameLst>
                                          <p:attrName>ppt_w</p:attrName>
                                        </p:attrNameLst>
                                      </p:cBhvr>
                                      <p:tavLst>
                                        <p:tav tm="0">
                                          <p:val>
                                            <p:strVal val="0"/>
                                          </p:val>
                                        </p:tav>
                                        <p:tav tm="100000">
                                          <p:val>
                                            <p:strVal val="#ppt_w"/>
                                          </p:val>
                                        </p:tav>
                                      </p:tavLst>
                                    </p:anim>
                                    <p:anim calcmode="lin" valueType="num">
                                      <p:cBhvr additive="base">
                                        <p:cTn id="40" dur="500"/>
                                        <p:tgtEl>
                                          <p:spTgt spid="155"/>
                                        </p:tgtEl>
                                        <p:attrNameLst>
                                          <p:attrName>ppt_h</p:attrName>
                                        </p:attrNameLst>
                                      </p:cBhvr>
                                      <p:tavLst>
                                        <p:tav tm="0">
                                          <p:val>
                                            <p:strVal val="0"/>
                                          </p:val>
                                        </p:tav>
                                        <p:tav tm="100000">
                                          <p:val>
                                            <p:strVal val="#ppt_h"/>
                                          </p:val>
                                        </p:tav>
                                      </p:tavLst>
                                    </p:anim>
                                  </p:childTnLst>
                                </p:cTn>
                              </p:par>
                              <p:par>
                                <p:cTn id="41" presetID="23" presetClass="entr" presetSubtype="16" fill="hold" nodeType="withEffect">
                                  <p:stCondLst>
                                    <p:cond delay="600"/>
                                  </p:stCondLst>
                                  <p:childTnLst>
                                    <p:set>
                                      <p:cBhvr>
                                        <p:cTn id="42" dur="1" fill="hold">
                                          <p:stCondLst>
                                            <p:cond delay="0"/>
                                          </p:stCondLst>
                                        </p:cTn>
                                        <p:tgtEl>
                                          <p:spTgt spid="158"/>
                                        </p:tgtEl>
                                        <p:attrNameLst>
                                          <p:attrName>style.visibility</p:attrName>
                                        </p:attrNameLst>
                                      </p:cBhvr>
                                      <p:to>
                                        <p:strVal val="visible"/>
                                      </p:to>
                                    </p:set>
                                    <p:anim calcmode="lin" valueType="num">
                                      <p:cBhvr additive="base">
                                        <p:cTn id="43" dur="500"/>
                                        <p:tgtEl>
                                          <p:spTgt spid="158"/>
                                        </p:tgtEl>
                                        <p:attrNameLst>
                                          <p:attrName>ppt_w</p:attrName>
                                        </p:attrNameLst>
                                      </p:cBhvr>
                                      <p:tavLst>
                                        <p:tav tm="0">
                                          <p:val>
                                            <p:strVal val="0"/>
                                          </p:val>
                                        </p:tav>
                                        <p:tav tm="100000">
                                          <p:val>
                                            <p:strVal val="#ppt_w"/>
                                          </p:val>
                                        </p:tav>
                                      </p:tavLst>
                                    </p:anim>
                                    <p:anim calcmode="lin" valueType="num">
                                      <p:cBhvr additive="base">
                                        <p:cTn id="44" dur="500"/>
                                        <p:tgtEl>
                                          <p:spTgt spid="158"/>
                                        </p:tgtEl>
                                        <p:attrNameLst>
                                          <p:attrName>ppt_h</p:attrName>
                                        </p:attrNameLst>
                                      </p:cBhvr>
                                      <p:tavLst>
                                        <p:tav tm="0">
                                          <p:val>
                                            <p:strVal val="0"/>
                                          </p:val>
                                        </p:tav>
                                        <p:tav tm="100000">
                                          <p:val>
                                            <p:strVal val="#ppt_h"/>
                                          </p:val>
                                        </p:tav>
                                      </p:tavLst>
                                    </p:anim>
                                  </p:childTnLst>
                                </p:cTn>
                              </p:par>
                              <p:par>
                                <p:cTn id="45" presetID="23" presetClass="entr" presetSubtype="16" fill="hold" nodeType="withEffect">
                                  <p:stCondLst>
                                    <p:cond delay="300"/>
                                  </p:stCondLst>
                                  <p:childTnLst>
                                    <p:set>
                                      <p:cBhvr>
                                        <p:cTn id="46" dur="1" fill="hold">
                                          <p:stCondLst>
                                            <p:cond delay="0"/>
                                          </p:stCondLst>
                                        </p:cTn>
                                        <p:tgtEl>
                                          <p:spTgt spid="161"/>
                                        </p:tgtEl>
                                        <p:attrNameLst>
                                          <p:attrName>style.visibility</p:attrName>
                                        </p:attrNameLst>
                                      </p:cBhvr>
                                      <p:to>
                                        <p:strVal val="visible"/>
                                      </p:to>
                                    </p:set>
                                    <p:anim calcmode="lin" valueType="num">
                                      <p:cBhvr additive="base">
                                        <p:cTn id="47" dur="500"/>
                                        <p:tgtEl>
                                          <p:spTgt spid="161"/>
                                        </p:tgtEl>
                                        <p:attrNameLst>
                                          <p:attrName>ppt_w</p:attrName>
                                        </p:attrNameLst>
                                      </p:cBhvr>
                                      <p:tavLst>
                                        <p:tav tm="0">
                                          <p:val>
                                            <p:strVal val="0"/>
                                          </p:val>
                                        </p:tav>
                                        <p:tav tm="100000">
                                          <p:val>
                                            <p:strVal val="#ppt_w"/>
                                          </p:val>
                                        </p:tav>
                                      </p:tavLst>
                                    </p:anim>
                                    <p:anim calcmode="lin" valueType="num">
                                      <p:cBhvr additive="base">
                                        <p:cTn id="48" dur="500"/>
                                        <p:tgtEl>
                                          <p:spTgt spid="161"/>
                                        </p:tgtEl>
                                        <p:attrNameLst>
                                          <p:attrName>ppt_h</p:attrName>
                                        </p:attrNameLst>
                                      </p:cBhvr>
                                      <p:tavLst>
                                        <p:tav tm="0">
                                          <p:val>
                                            <p:strVal val="0"/>
                                          </p:val>
                                        </p:tav>
                                        <p:tav tm="100000">
                                          <p:val>
                                            <p:strVal val="#ppt_h"/>
                                          </p:val>
                                        </p:tav>
                                      </p:tavLst>
                                    </p:anim>
                                  </p:childTnLst>
                                </p:cTn>
                              </p:par>
                              <p:par>
                                <p:cTn id="49" presetID="23" presetClass="entr" presetSubtype="16" fill="hold" nodeType="withEffect">
                                  <p:stCondLst>
                                    <p:cond delay="600"/>
                                  </p:stCondLst>
                                  <p:childTnLst>
                                    <p:set>
                                      <p:cBhvr>
                                        <p:cTn id="50" dur="1" fill="hold">
                                          <p:stCondLst>
                                            <p:cond delay="0"/>
                                          </p:stCondLst>
                                        </p:cTn>
                                        <p:tgtEl>
                                          <p:spTgt spid="164"/>
                                        </p:tgtEl>
                                        <p:attrNameLst>
                                          <p:attrName>style.visibility</p:attrName>
                                        </p:attrNameLst>
                                      </p:cBhvr>
                                      <p:to>
                                        <p:strVal val="visible"/>
                                      </p:to>
                                    </p:set>
                                    <p:anim calcmode="lin" valueType="num">
                                      <p:cBhvr additive="base">
                                        <p:cTn id="51" dur="500"/>
                                        <p:tgtEl>
                                          <p:spTgt spid="164"/>
                                        </p:tgtEl>
                                        <p:attrNameLst>
                                          <p:attrName>ppt_w</p:attrName>
                                        </p:attrNameLst>
                                      </p:cBhvr>
                                      <p:tavLst>
                                        <p:tav tm="0">
                                          <p:val>
                                            <p:strVal val="0"/>
                                          </p:val>
                                        </p:tav>
                                        <p:tav tm="100000">
                                          <p:val>
                                            <p:strVal val="#ppt_w"/>
                                          </p:val>
                                        </p:tav>
                                      </p:tavLst>
                                    </p:anim>
                                    <p:anim calcmode="lin" valueType="num">
                                      <p:cBhvr additive="base">
                                        <p:cTn id="52" dur="500"/>
                                        <p:tgtEl>
                                          <p:spTgt spid="164"/>
                                        </p:tgtEl>
                                        <p:attrNameLst>
                                          <p:attrName>ppt_h</p:attrName>
                                        </p:attrNameLst>
                                      </p:cBhvr>
                                      <p:tavLst>
                                        <p:tav tm="0">
                                          <p:val>
                                            <p:strVal val="0"/>
                                          </p:val>
                                        </p:tav>
                                        <p:tav tm="100000">
                                          <p:val>
                                            <p:strVal val="#ppt_h"/>
                                          </p:val>
                                        </p:tav>
                                      </p:tavLst>
                                    </p:anim>
                                  </p:childTnLst>
                                </p:cTn>
                              </p:par>
                              <p:par>
                                <p:cTn id="53" presetID="23" presetClass="entr" presetSubtype="16" fill="hold" nodeType="withEffect">
                                  <p:stCondLst>
                                    <p:cond delay="600"/>
                                  </p:stCondLst>
                                  <p:childTnLst>
                                    <p:set>
                                      <p:cBhvr>
                                        <p:cTn id="54" dur="1" fill="hold">
                                          <p:stCondLst>
                                            <p:cond delay="0"/>
                                          </p:stCondLst>
                                        </p:cTn>
                                        <p:tgtEl>
                                          <p:spTgt spid="167"/>
                                        </p:tgtEl>
                                        <p:attrNameLst>
                                          <p:attrName>style.visibility</p:attrName>
                                        </p:attrNameLst>
                                      </p:cBhvr>
                                      <p:to>
                                        <p:strVal val="visible"/>
                                      </p:to>
                                    </p:set>
                                    <p:anim calcmode="lin" valueType="num">
                                      <p:cBhvr additive="base">
                                        <p:cTn id="55" dur="500"/>
                                        <p:tgtEl>
                                          <p:spTgt spid="167"/>
                                        </p:tgtEl>
                                        <p:attrNameLst>
                                          <p:attrName>ppt_w</p:attrName>
                                        </p:attrNameLst>
                                      </p:cBhvr>
                                      <p:tavLst>
                                        <p:tav tm="0">
                                          <p:val>
                                            <p:strVal val="0"/>
                                          </p:val>
                                        </p:tav>
                                        <p:tav tm="100000">
                                          <p:val>
                                            <p:strVal val="#ppt_w"/>
                                          </p:val>
                                        </p:tav>
                                      </p:tavLst>
                                    </p:anim>
                                    <p:anim calcmode="lin" valueType="num">
                                      <p:cBhvr additive="base">
                                        <p:cTn id="56" dur="500"/>
                                        <p:tgtEl>
                                          <p:spTgt spid="167"/>
                                        </p:tgtEl>
                                        <p:attrNameLst>
                                          <p:attrName>ppt_h</p:attrName>
                                        </p:attrNameLst>
                                      </p:cBhvr>
                                      <p:tavLst>
                                        <p:tav tm="0">
                                          <p:val>
                                            <p:strVal val="0"/>
                                          </p:val>
                                        </p:tav>
                                        <p:tav tm="100000">
                                          <p:val>
                                            <p:strVal val="#ppt_h"/>
                                          </p:val>
                                        </p:tav>
                                      </p:tavLst>
                                    </p:anim>
                                  </p:childTnLst>
                                </p:cTn>
                              </p:par>
                            </p:childTnLst>
                          </p:cTn>
                        </p:par>
                        <p:par>
                          <p:cTn id="57" fill="hold">
                            <p:stCondLst>
                              <p:cond delay="1200"/>
                            </p:stCondLst>
                            <p:childTnLst>
                              <p:par>
                                <p:cTn id="58" presetID="10" presetClass="entr" presetSubtype="0" fill="hold" nodeType="afterEffect">
                                  <p:stCondLst>
                                    <p:cond delay="0"/>
                                  </p:stCondLst>
                                  <p:childTnLst>
                                    <p:set>
                                      <p:cBhvr>
                                        <p:cTn id="59" dur="1" fill="hold">
                                          <p:stCondLst>
                                            <p:cond delay="0"/>
                                          </p:stCondLst>
                                        </p:cTn>
                                        <p:tgtEl>
                                          <p:spTgt spid="170"/>
                                        </p:tgtEl>
                                        <p:attrNameLst>
                                          <p:attrName>style.visibility</p:attrName>
                                        </p:attrNameLst>
                                      </p:cBhvr>
                                      <p:to>
                                        <p:strVal val="visible"/>
                                      </p:to>
                                    </p:set>
                                    <p:animEffect transition="in" filter="fade">
                                      <p:cBhvr>
                                        <p:cTn id="60" dur="500"/>
                                        <p:tgtEl>
                                          <p:spTgt spid="1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pic>
        <p:nvPicPr>
          <p:cNvPr id="120" name="Google Shape;120;p9"/>
          <p:cNvPicPr preferRelativeResize="0"/>
          <p:nvPr/>
        </p:nvPicPr>
        <p:blipFill rotWithShape="1">
          <a:blip r:embed="rId3">
            <a:alphaModFix/>
          </a:blip>
          <a:srcRect/>
          <a:stretch/>
        </p:blipFill>
        <p:spPr>
          <a:xfrm>
            <a:off x="-2" y="2743"/>
            <a:ext cx="9144000" cy="5140757"/>
          </a:xfrm>
          <a:prstGeom prst="rect">
            <a:avLst/>
          </a:prstGeom>
          <a:noFill/>
          <a:ln>
            <a:noFill/>
          </a:ln>
        </p:spPr>
      </p:pic>
      <p:grpSp>
        <p:nvGrpSpPr>
          <p:cNvPr id="131" name="Google Shape;131;p9"/>
          <p:cNvGrpSpPr/>
          <p:nvPr/>
        </p:nvGrpSpPr>
        <p:grpSpPr>
          <a:xfrm>
            <a:off x="6449530" y="-778844"/>
            <a:ext cx="1179281" cy="1179281"/>
            <a:chOff x="304800" y="673100"/>
            <a:chExt cx="4000500" cy="4000500"/>
          </a:xfrm>
        </p:grpSpPr>
        <p:sp>
          <p:nvSpPr>
            <p:cNvPr id="132" name="Google Shape;132;p9"/>
            <p:cNvSpPr/>
            <p:nvPr/>
          </p:nvSpPr>
          <p:spPr>
            <a:xfrm>
              <a:off x="304800" y="673100"/>
              <a:ext cx="4000500" cy="4000500"/>
            </a:xfrm>
            <a:prstGeom prst="donut">
              <a:avLst>
                <a:gd name="adj" fmla="val 4879"/>
              </a:avLst>
            </a:prstGeom>
            <a:gradFill>
              <a:gsLst>
                <a:gs pos="0">
                  <a:srgbClr val="FFFFFF"/>
                </a:gs>
                <a:gs pos="55000">
                  <a:srgbClr val="FFFFFF"/>
                </a:gs>
                <a:gs pos="100000">
                  <a:srgbClr val="FFFFFF"/>
                </a:gs>
              </a:gsLst>
              <a:lin ang="8100000" scaled="0"/>
            </a:gradFill>
            <a:ln>
              <a:noFill/>
            </a:ln>
            <a:effectLst>
              <a:outerShdw blurRad="444500" dist="254000" dir="8100000" algn="tr" rotWithShape="0">
                <a:srgbClr val="000000">
                  <a:alpha val="49803"/>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cap="none">
                <a:solidFill>
                  <a:srgbClr val="000000"/>
                </a:solidFill>
                <a:latin typeface="Cambria"/>
                <a:ea typeface="Cambria"/>
                <a:cs typeface="Cambria"/>
                <a:sym typeface="Cambria"/>
              </a:endParaRPr>
            </a:p>
          </p:txBody>
        </p:sp>
        <p:sp>
          <p:nvSpPr>
            <p:cNvPr id="133" name="Google Shape;133;p9"/>
            <p:cNvSpPr/>
            <p:nvPr/>
          </p:nvSpPr>
          <p:spPr>
            <a:xfrm>
              <a:off x="392112" y="760412"/>
              <a:ext cx="3825874" cy="3825874"/>
            </a:xfrm>
            <a:prstGeom prst="ellipse">
              <a:avLst/>
            </a:prstGeom>
            <a:gradFill>
              <a:gsLst>
                <a:gs pos="0">
                  <a:srgbClr val="FFFFFF"/>
                </a:gs>
                <a:gs pos="51000">
                  <a:srgbClr val="FFFFFF"/>
                </a:gs>
                <a:gs pos="100000">
                  <a:srgbClr val="FFFFFF"/>
                </a:gs>
              </a:gsLst>
              <a:lin ang="18900000" scaled="0"/>
            </a:gradFill>
            <a:ln>
              <a:noFill/>
            </a:ln>
            <a:effectLst>
              <a:outerShdw blurRad="444500" dist="254000" dir="8100000" algn="tr" rotWithShape="0">
                <a:srgbClr val="000000">
                  <a:alpha val="49803"/>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cap="none">
                <a:solidFill>
                  <a:srgbClr val="FFFFFF"/>
                </a:solidFill>
                <a:latin typeface="Cambria"/>
                <a:ea typeface="Cambria"/>
                <a:cs typeface="Cambria"/>
                <a:sym typeface="Cambria"/>
              </a:endParaRPr>
            </a:p>
          </p:txBody>
        </p:sp>
      </p:grpSp>
      <p:grpSp>
        <p:nvGrpSpPr>
          <p:cNvPr id="134" name="Google Shape;134;p9"/>
          <p:cNvGrpSpPr/>
          <p:nvPr/>
        </p:nvGrpSpPr>
        <p:grpSpPr>
          <a:xfrm>
            <a:off x="4922378" y="-283851"/>
            <a:ext cx="630230" cy="630230"/>
            <a:chOff x="304800" y="673100"/>
            <a:chExt cx="4000500" cy="4000500"/>
          </a:xfrm>
        </p:grpSpPr>
        <p:sp>
          <p:nvSpPr>
            <p:cNvPr id="135" name="Google Shape;135;p9"/>
            <p:cNvSpPr/>
            <p:nvPr/>
          </p:nvSpPr>
          <p:spPr>
            <a:xfrm>
              <a:off x="304800" y="673100"/>
              <a:ext cx="4000500" cy="4000500"/>
            </a:xfrm>
            <a:prstGeom prst="donut">
              <a:avLst>
                <a:gd name="adj" fmla="val 4879"/>
              </a:avLst>
            </a:prstGeom>
            <a:gradFill>
              <a:gsLst>
                <a:gs pos="0">
                  <a:srgbClr val="FFFFFF"/>
                </a:gs>
                <a:gs pos="55000">
                  <a:srgbClr val="FFFFFF"/>
                </a:gs>
                <a:gs pos="100000">
                  <a:srgbClr val="FFFFFF"/>
                </a:gs>
              </a:gsLst>
              <a:lin ang="8100000" scaled="0"/>
            </a:gradFill>
            <a:ln>
              <a:noFill/>
            </a:ln>
            <a:effectLst>
              <a:outerShdw blurRad="444500" dist="254000" dir="8100000" algn="tr" rotWithShape="0">
                <a:srgbClr val="000000">
                  <a:alpha val="49803"/>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200"/>
                <a:buFont typeface="Arial"/>
                <a:buNone/>
              </a:pPr>
              <a:endParaRPr sz="1200" b="0" i="0" u="none" strike="noStrike" cap="none">
                <a:solidFill>
                  <a:srgbClr val="000000"/>
                </a:solidFill>
                <a:latin typeface="Cambria"/>
                <a:ea typeface="Cambria"/>
                <a:cs typeface="Cambria"/>
                <a:sym typeface="Cambria"/>
              </a:endParaRPr>
            </a:p>
          </p:txBody>
        </p:sp>
        <p:sp>
          <p:nvSpPr>
            <p:cNvPr id="136" name="Google Shape;136;p9"/>
            <p:cNvSpPr/>
            <p:nvPr/>
          </p:nvSpPr>
          <p:spPr>
            <a:xfrm>
              <a:off x="392112" y="760412"/>
              <a:ext cx="3825874" cy="3825874"/>
            </a:xfrm>
            <a:prstGeom prst="ellipse">
              <a:avLst/>
            </a:prstGeom>
            <a:gradFill>
              <a:gsLst>
                <a:gs pos="0">
                  <a:srgbClr val="FFFFFF"/>
                </a:gs>
                <a:gs pos="51000">
                  <a:srgbClr val="FFFFFF"/>
                </a:gs>
                <a:gs pos="100000">
                  <a:srgbClr val="FFFFFF"/>
                </a:gs>
              </a:gsLst>
              <a:lin ang="18900000" scaled="0"/>
            </a:gradFill>
            <a:ln>
              <a:noFill/>
            </a:ln>
            <a:effectLst>
              <a:outerShdw blurRad="444500" dist="254000" dir="8100000" algn="tr" rotWithShape="0">
                <a:srgbClr val="000000">
                  <a:alpha val="49803"/>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200"/>
                <a:buFont typeface="Arial"/>
                <a:buNone/>
              </a:pPr>
              <a:endParaRPr sz="1200" b="0" i="0" u="none" strike="noStrike" cap="none">
                <a:solidFill>
                  <a:srgbClr val="000000"/>
                </a:solidFill>
                <a:latin typeface="Cambria"/>
                <a:ea typeface="Cambria"/>
                <a:cs typeface="Cambria"/>
                <a:sym typeface="Cambria"/>
              </a:endParaRPr>
            </a:p>
          </p:txBody>
        </p:sp>
      </p:grpSp>
      <p:grpSp>
        <p:nvGrpSpPr>
          <p:cNvPr id="137" name="Google Shape;137;p9"/>
          <p:cNvGrpSpPr/>
          <p:nvPr/>
        </p:nvGrpSpPr>
        <p:grpSpPr>
          <a:xfrm>
            <a:off x="5601167" y="31264"/>
            <a:ext cx="890519" cy="890519"/>
            <a:chOff x="304800" y="673100"/>
            <a:chExt cx="4000500" cy="4000500"/>
          </a:xfrm>
        </p:grpSpPr>
        <p:sp>
          <p:nvSpPr>
            <p:cNvPr id="138" name="Google Shape;138;p9"/>
            <p:cNvSpPr/>
            <p:nvPr/>
          </p:nvSpPr>
          <p:spPr>
            <a:xfrm>
              <a:off x="304800" y="673100"/>
              <a:ext cx="4000500" cy="4000500"/>
            </a:xfrm>
            <a:prstGeom prst="donut">
              <a:avLst>
                <a:gd name="adj" fmla="val 4879"/>
              </a:avLst>
            </a:prstGeom>
            <a:gradFill>
              <a:gsLst>
                <a:gs pos="0">
                  <a:srgbClr val="FFFFFF"/>
                </a:gs>
                <a:gs pos="55000">
                  <a:srgbClr val="FFFFFF"/>
                </a:gs>
                <a:gs pos="100000">
                  <a:srgbClr val="FFFFFF"/>
                </a:gs>
              </a:gsLst>
              <a:lin ang="8100000" scaled="0"/>
            </a:gradFill>
            <a:ln>
              <a:noFill/>
            </a:ln>
            <a:effectLst>
              <a:outerShdw blurRad="444500" dist="254000" dir="8100000" algn="tr" rotWithShape="0">
                <a:srgbClr val="000000">
                  <a:alpha val="49803"/>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200"/>
                <a:buFont typeface="Arial"/>
                <a:buNone/>
              </a:pPr>
              <a:endParaRPr sz="1200" b="0" i="0" u="none" strike="noStrike" cap="none">
                <a:solidFill>
                  <a:srgbClr val="000000"/>
                </a:solidFill>
                <a:latin typeface="Cambria"/>
                <a:ea typeface="Cambria"/>
                <a:cs typeface="Cambria"/>
                <a:sym typeface="Cambria"/>
              </a:endParaRPr>
            </a:p>
          </p:txBody>
        </p:sp>
        <p:sp>
          <p:nvSpPr>
            <p:cNvPr id="139" name="Google Shape;139;p9"/>
            <p:cNvSpPr/>
            <p:nvPr/>
          </p:nvSpPr>
          <p:spPr>
            <a:xfrm>
              <a:off x="392112" y="760412"/>
              <a:ext cx="3825874" cy="3825874"/>
            </a:xfrm>
            <a:prstGeom prst="ellipse">
              <a:avLst/>
            </a:prstGeom>
            <a:gradFill>
              <a:gsLst>
                <a:gs pos="0">
                  <a:srgbClr val="FFFFFF"/>
                </a:gs>
                <a:gs pos="51000">
                  <a:srgbClr val="FFFFFF"/>
                </a:gs>
                <a:gs pos="100000">
                  <a:srgbClr val="FFFFFF"/>
                </a:gs>
              </a:gsLst>
              <a:lin ang="18900000" scaled="0"/>
            </a:gradFill>
            <a:ln>
              <a:noFill/>
            </a:ln>
            <a:effectLst>
              <a:outerShdw blurRad="444500" dist="254000" dir="8100000" algn="tr" rotWithShape="0">
                <a:srgbClr val="000000">
                  <a:alpha val="49803"/>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200"/>
                <a:buFont typeface="Arial"/>
                <a:buNone/>
              </a:pPr>
              <a:endParaRPr sz="1200" b="0" i="0" u="none" strike="noStrike" cap="none">
                <a:solidFill>
                  <a:srgbClr val="000000"/>
                </a:solidFill>
                <a:latin typeface="Cambria"/>
                <a:ea typeface="Cambria"/>
                <a:cs typeface="Cambria"/>
                <a:sym typeface="Cambria"/>
              </a:endParaRPr>
            </a:p>
          </p:txBody>
        </p:sp>
      </p:grpSp>
      <p:grpSp>
        <p:nvGrpSpPr>
          <p:cNvPr id="140" name="Google Shape;140;p9"/>
          <p:cNvGrpSpPr/>
          <p:nvPr/>
        </p:nvGrpSpPr>
        <p:grpSpPr>
          <a:xfrm>
            <a:off x="7923670" y="-158613"/>
            <a:ext cx="685800" cy="685800"/>
            <a:chOff x="304800" y="673100"/>
            <a:chExt cx="4000500" cy="4000500"/>
          </a:xfrm>
        </p:grpSpPr>
        <p:sp>
          <p:nvSpPr>
            <p:cNvPr id="141" name="Google Shape;141;p9"/>
            <p:cNvSpPr/>
            <p:nvPr/>
          </p:nvSpPr>
          <p:spPr>
            <a:xfrm>
              <a:off x="304800" y="673100"/>
              <a:ext cx="4000500" cy="4000500"/>
            </a:xfrm>
            <a:prstGeom prst="donut">
              <a:avLst>
                <a:gd name="adj" fmla="val 4879"/>
              </a:avLst>
            </a:prstGeom>
            <a:gradFill>
              <a:gsLst>
                <a:gs pos="0">
                  <a:srgbClr val="FFFFFF"/>
                </a:gs>
                <a:gs pos="55000">
                  <a:srgbClr val="FFFFFF"/>
                </a:gs>
                <a:gs pos="100000">
                  <a:srgbClr val="FFFFFF"/>
                </a:gs>
              </a:gsLst>
              <a:lin ang="8100000" scaled="0"/>
            </a:gradFill>
            <a:ln>
              <a:noFill/>
            </a:ln>
            <a:effectLst>
              <a:outerShdw blurRad="444500" dist="254000" dir="8100000" algn="tr" rotWithShape="0">
                <a:srgbClr val="000000">
                  <a:alpha val="49803"/>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cap="none">
                <a:solidFill>
                  <a:srgbClr val="000000"/>
                </a:solidFill>
                <a:latin typeface="Cambria"/>
                <a:ea typeface="Cambria"/>
                <a:cs typeface="Cambria"/>
                <a:sym typeface="Cambria"/>
              </a:endParaRPr>
            </a:p>
          </p:txBody>
        </p:sp>
        <p:sp>
          <p:nvSpPr>
            <p:cNvPr id="142" name="Google Shape;142;p9"/>
            <p:cNvSpPr/>
            <p:nvPr/>
          </p:nvSpPr>
          <p:spPr>
            <a:xfrm>
              <a:off x="392112" y="760412"/>
              <a:ext cx="3825874" cy="3825874"/>
            </a:xfrm>
            <a:prstGeom prst="ellipse">
              <a:avLst/>
            </a:prstGeom>
            <a:gradFill>
              <a:gsLst>
                <a:gs pos="0">
                  <a:srgbClr val="FFFFFF"/>
                </a:gs>
                <a:gs pos="51000">
                  <a:srgbClr val="FFFFFF"/>
                </a:gs>
                <a:gs pos="100000">
                  <a:srgbClr val="FFFFFF"/>
                </a:gs>
              </a:gsLst>
              <a:lin ang="18900000" scaled="0"/>
            </a:gradFill>
            <a:ln>
              <a:noFill/>
            </a:ln>
            <a:effectLst>
              <a:outerShdw blurRad="444500" dist="254000" dir="8100000" algn="tr" rotWithShape="0">
                <a:srgbClr val="000000">
                  <a:alpha val="49803"/>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cap="none">
                <a:solidFill>
                  <a:srgbClr val="FFFFFF"/>
                </a:solidFill>
                <a:latin typeface="Cambria"/>
                <a:ea typeface="Cambria"/>
                <a:cs typeface="Cambria"/>
                <a:sym typeface="Cambria"/>
              </a:endParaRPr>
            </a:p>
          </p:txBody>
        </p:sp>
      </p:grpSp>
      <p:grpSp>
        <p:nvGrpSpPr>
          <p:cNvPr id="143" name="Google Shape;143;p9"/>
          <p:cNvGrpSpPr/>
          <p:nvPr/>
        </p:nvGrpSpPr>
        <p:grpSpPr>
          <a:xfrm>
            <a:off x="766572" y="5040488"/>
            <a:ext cx="588857" cy="588857"/>
            <a:chOff x="304800" y="673100"/>
            <a:chExt cx="4000500" cy="4000500"/>
          </a:xfrm>
        </p:grpSpPr>
        <p:sp>
          <p:nvSpPr>
            <p:cNvPr id="144" name="Google Shape;144;p9"/>
            <p:cNvSpPr/>
            <p:nvPr/>
          </p:nvSpPr>
          <p:spPr>
            <a:xfrm>
              <a:off x="304800" y="673100"/>
              <a:ext cx="4000500" cy="4000500"/>
            </a:xfrm>
            <a:prstGeom prst="donut">
              <a:avLst>
                <a:gd name="adj" fmla="val 4879"/>
              </a:avLst>
            </a:prstGeom>
            <a:gradFill>
              <a:gsLst>
                <a:gs pos="0">
                  <a:srgbClr val="FFFFFF"/>
                </a:gs>
                <a:gs pos="55000">
                  <a:srgbClr val="FFFFFF"/>
                </a:gs>
                <a:gs pos="100000">
                  <a:srgbClr val="FFFFFF"/>
                </a:gs>
              </a:gsLst>
              <a:lin ang="8100000" scaled="0"/>
            </a:gradFill>
            <a:ln>
              <a:noFill/>
            </a:ln>
            <a:effectLst>
              <a:outerShdw blurRad="444500" dist="254000" dir="8100000" algn="tr" rotWithShape="0">
                <a:srgbClr val="000000">
                  <a:alpha val="49803"/>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200"/>
                <a:buFont typeface="Arial"/>
                <a:buNone/>
              </a:pPr>
              <a:endParaRPr sz="1200" b="0" i="0" u="none" strike="noStrike" cap="none">
                <a:solidFill>
                  <a:srgbClr val="000000"/>
                </a:solidFill>
                <a:latin typeface="Cambria"/>
                <a:ea typeface="Cambria"/>
                <a:cs typeface="Cambria"/>
                <a:sym typeface="Cambria"/>
              </a:endParaRPr>
            </a:p>
          </p:txBody>
        </p:sp>
        <p:sp>
          <p:nvSpPr>
            <p:cNvPr id="145" name="Google Shape;145;p9"/>
            <p:cNvSpPr/>
            <p:nvPr/>
          </p:nvSpPr>
          <p:spPr>
            <a:xfrm>
              <a:off x="392112" y="760412"/>
              <a:ext cx="3825874" cy="3825874"/>
            </a:xfrm>
            <a:prstGeom prst="ellipse">
              <a:avLst/>
            </a:prstGeom>
            <a:gradFill>
              <a:gsLst>
                <a:gs pos="0">
                  <a:srgbClr val="FFFFFF"/>
                </a:gs>
                <a:gs pos="51000">
                  <a:srgbClr val="FFFFFF"/>
                </a:gs>
                <a:gs pos="100000">
                  <a:srgbClr val="FFFFFF"/>
                </a:gs>
              </a:gsLst>
              <a:lin ang="18900000" scaled="0"/>
            </a:gradFill>
            <a:ln>
              <a:noFill/>
            </a:ln>
            <a:effectLst>
              <a:outerShdw blurRad="444500" dist="254000" dir="8100000" algn="tr" rotWithShape="0">
                <a:srgbClr val="000000">
                  <a:alpha val="49803"/>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200"/>
                <a:buFont typeface="Arial"/>
                <a:buNone/>
              </a:pPr>
              <a:endParaRPr sz="1200" b="0" i="0" u="none" strike="noStrike" cap="none">
                <a:solidFill>
                  <a:srgbClr val="000000"/>
                </a:solidFill>
                <a:latin typeface="Cambria"/>
                <a:ea typeface="Cambria"/>
                <a:cs typeface="Cambria"/>
                <a:sym typeface="Cambria"/>
              </a:endParaRPr>
            </a:p>
          </p:txBody>
        </p:sp>
      </p:grpSp>
      <p:grpSp>
        <p:nvGrpSpPr>
          <p:cNvPr id="146" name="Google Shape;146;p9"/>
          <p:cNvGrpSpPr/>
          <p:nvPr/>
        </p:nvGrpSpPr>
        <p:grpSpPr>
          <a:xfrm>
            <a:off x="3963194" y="4529852"/>
            <a:ext cx="252491" cy="252491"/>
            <a:chOff x="304800" y="673100"/>
            <a:chExt cx="4000500" cy="4000500"/>
          </a:xfrm>
        </p:grpSpPr>
        <p:sp>
          <p:nvSpPr>
            <p:cNvPr id="147" name="Google Shape;147;p9"/>
            <p:cNvSpPr/>
            <p:nvPr/>
          </p:nvSpPr>
          <p:spPr>
            <a:xfrm>
              <a:off x="304800" y="673100"/>
              <a:ext cx="4000500" cy="4000500"/>
            </a:xfrm>
            <a:prstGeom prst="donut">
              <a:avLst>
                <a:gd name="adj" fmla="val 4879"/>
              </a:avLst>
            </a:prstGeom>
            <a:gradFill>
              <a:gsLst>
                <a:gs pos="0">
                  <a:srgbClr val="FFFFFF"/>
                </a:gs>
                <a:gs pos="55000">
                  <a:srgbClr val="FFFFFF"/>
                </a:gs>
                <a:gs pos="100000">
                  <a:srgbClr val="FFFFFF"/>
                </a:gs>
              </a:gsLst>
              <a:lin ang="8100000" scaled="0"/>
            </a:gradFill>
            <a:ln>
              <a:noFill/>
            </a:ln>
            <a:effectLst>
              <a:outerShdw blurRad="444500" dist="254000" dir="8100000" algn="tr" rotWithShape="0">
                <a:srgbClr val="000000">
                  <a:alpha val="49803"/>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200"/>
                <a:buFont typeface="Arial"/>
                <a:buNone/>
              </a:pPr>
              <a:endParaRPr sz="1200" b="0" i="0" u="none" strike="noStrike" cap="none">
                <a:solidFill>
                  <a:srgbClr val="000000"/>
                </a:solidFill>
                <a:latin typeface="Cambria"/>
                <a:ea typeface="Cambria"/>
                <a:cs typeface="Cambria"/>
                <a:sym typeface="Cambria"/>
              </a:endParaRPr>
            </a:p>
          </p:txBody>
        </p:sp>
        <p:sp>
          <p:nvSpPr>
            <p:cNvPr id="148" name="Google Shape;148;p9"/>
            <p:cNvSpPr/>
            <p:nvPr/>
          </p:nvSpPr>
          <p:spPr>
            <a:xfrm>
              <a:off x="392112" y="760412"/>
              <a:ext cx="3825874" cy="3825874"/>
            </a:xfrm>
            <a:prstGeom prst="ellipse">
              <a:avLst/>
            </a:prstGeom>
            <a:gradFill>
              <a:gsLst>
                <a:gs pos="0">
                  <a:srgbClr val="FFFFFF"/>
                </a:gs>
                <a:gs pos="51000">
                  <a:srgbClr val="FFFFFF"/>
                </a:gs>
                <a:gs pos="100000">
                  <a:srgbClr val="FFFFFF"/>
                </a:gs>
              </a:gsLst>
              <a:lin ang="18900000" scaled="0"/>
            </a:gradFill>
            <a:ln>
              <a:noFill/>
            </a:ln>
            <a:effectLst>
              <a:outerShdw blurRad="444500" dist="254000" dir="8100000" algn="tr" rotWithShape="0">
                <a:srgbClr val="000000">
                  <a:alpha val="49803"/>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200"/>
                <a:buFont typeface="Arial"/>
                <a:buNone/>
              </a:pPr>
              <a:endParaRPr sz="1200" b="0" i="0" u="none" strike="noStrike" cap="none">
                <a:solidFill>
                  <a:srgbClr val="000000"/>
                </a:solidFill>
                <a:latin typeface="Cambria"/>
                <a:ea typeface="Cambria"/>
                <a:cs typeface="Cambria"/>
                <a:sym typeface="Cambria"/>
              </a:endParaRPr>
            </a:p>
          </p:txBody>
        </p:sp>
      </p:grpSp>
      <p:grpSp>
        <p:nvGrpSpPr>
          <p:cNvPr id="149" name="Google Shape;149;p9"/>
          <p:cNvGrpSpPr/>
          <p:nvPr/>
        </p:nvGrpSpPr>
        <p:grpSpPr>
          <a:xfrm>
            <a:off x="3181804" y="4327051"/>
            <a:ext cx="529075" cy="529075"/>
            <a:chOff x="304800" y="673100"/>
            <a:chExt cx="4000500" cy="4000500"/>
          </a:xfrm>
        </p:grpSpPr>
        <p:sp>
          <p:nvSpPr>
            <p:cNvPr id="150" name="Google Shape;150;p9"/>
            <p:cNvSpPr/>
            <p:nvPr/>
          </p:nvSpPr>
          <p:spPr>
            <a:xfrm>
              <a:off x="304800" y="673100"/>
              <a:ext cx="4000500" cy="4000500"/>
            </a:xfrm>
            <a:prstGeom prst="donut">
              <a:avLst>
                <a:gd name="adj" fmla="val 4879"/>
              </a:avLst>
            </a:prstGeom>
            <a:gradFill>
              <a:gsLst>
                <a:gs pos="0">
                  <a:srgbClr val="FFFFFF"/>
                </a:gs>
                <a:gs pos="55000">
                  <a:srgbClr val="FFFFFF"/>
                </a:gs>
                <a:gs pos="100000">
                  <a:srgbClr val="FFFFFF"/>
                </a:gs>
              </a:gsLst>
              <a:lin ang="8100000" scaled="0"/>
            </a:gradFill>
            <a:ln>
              <a:noFill/>
            </a:ln>
            <a:effectLst>
              <a:outerShdw blurRad="444500" dist="254000" dir="8100000" algn="tr" rotWithShape="0">
                <a:srgbClr val="000000">
                  <a:alpha val="49803"/>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200"/>
                <a:buFont typeface="Arial"/>
                <a:buNone/>
              </a:pPr>
              <a:endParaRPr sz="1200" b="0" i="0" u="none" strike="noStrike" cap="none">
                <a:solidFill>
                  <a:srgbClr val="000000"/>
                </a:solidFill>
                <a:latin typeface="Cambria"/>
                <a:ea typeface="Cambria"/>
                <a:cs typeface="Cambria"/>
                <a:sym typeface="Cambria"/>
              </a:endParaRPr>
            </a:p>
          </p:txBody>
        </p:sp>
        <p:sp>
          <p:nvSpPr>
            <p:cNvPr id="151" name="Google Shape;151;p9"/>
            <p:cNvSpPr/>
            <p:nvPr/>
          </p:nvSpPr>
          <p:spPr>
            <a:xfrm>
              <a:off x="392112" y="760412"/>
              <a:ext cx="3825874" cy="3825874"/>
            </a:xfrm>
            <a:prstGeom prst="ellipse">
              <a:avLst/>
            </a:prstGeom>
            <a:gradFill>
              <a:gsLst>
                <a:gs pos="0">
                  <a:srgbClr val="FFFFFF"/>
                </a:gs>
                <a:gs pos="51000">
                  <a:srgbClr val="FFFFFF"/>
                </a:gs>
                <a:gs pos="100000">
                  <a:srgbClr val="FFFFFF"/>
                </a:gs>
              </a:gsLst>
              <a:lin ang="18900000" scaled="0"/>
            </a:gradFill>
            <a:ln>
              <a:noFill/>
            </a:ln>
            <a:effectLst>
              <a:outerShdw blurRad="444500" dist="254000" dir="8100000" algn="tr" rotWithShape="0">
                <a:srgbClr val="000000">
                  <a:alpha val="49803"/>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200"/>
                <a:buFont typeface="Arial"/>
                <a:buNone/>
              </a:pPr>
              <a:endParaRPr sz="1200" b="0" i="0" u="none" strike="noStrike" cap="none">
                <a:solidFill>
                  <a:srgbClr val="000000"/>
                </a:solidFill>
                <a:latin typeface="Cambria"/>
                <a:ea typeface="Cambria"/>
                <a:cs typeface="Cambria"/>
                <a:sym typeface="Cambria"/>
              </a:endParaRPr>
            </a:p>
          </p:txBody>
        </p:sp>
      </p:grpSp>
      <p:grpSp>
        <p:nvGrpSpPr>
          <p:cNvPr id="152" name="Google Shape;152;p9"/>
          <p:cNvGrpSpPr/>
          <p:nvPr/>
        </p:nvGrpSpPr>
        <p:grpSpPr>
          <a:xfrm>
            <a:off x="8628988" y="-1058832"/>
            <a:ext cx="1179281" cy="1179281"/>
            <a:chOff x="304800" y="673100"/>
            <a:chExt cx="4000500" cy="4000500"/>
          </a:xfrm>
        </p:grpSpPr>
        <p:sp>
          <p:nvSpPr>
            <p:cNvPr id="153" name="Google Shape;153;p9"/>
            <p:cNvSpPr/>
            <p:nvPr/>
          </p:nvSpPr>
          <p:spPr>
            <a:xfrm>
              <a:off x="304800" y="673100"/>
              <a:ext cx="4000500" cy="4000500"/>
            </a:xfrm>
            <a:prstGeom prst="donut">
              <a:avLst>
                <a:gd name="adj" fmla="val 4879"/>
              </a:avLst>
            </a:prstGeom>
            <a:gradFill>
              <a:gsLst>
                <a:gs pos="0">
                  <a:srgbClr val="FFFFFF"/>
                </a:gs>
                <a:gs pos="55000">
                  <a:srgbClr val="FFFFFF"/>
                </a:gs>
                <a:gs pos="100000">
                  <a:srgbClr val="FFFFFF"/>
                </a:gs>
              </a:gsLst>
              <a:lin ang="8100000" scaled="0"/>
            </a:gradFill>
            <a:ln>
              <a:noFill/>
            </a:ln>
            <a:effectLst>
              <a:outerShdw blurRad="444500" dist="254000" dir="8100000" algn="tr" rotWithShape="0">
                <a:srgbClr val="000000">
                  <a:alpha val="49803"/>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cap="none">
                <a:solidFill>
                  <a:srgbClr val="000000"/>
                </a:solidFill>
                <a:latin typeface="Cambria"/>
                <a:ea typeface="Cambria"/>
                <a:cs typeface="Cambria"/>
                <a:sym typeface="Cambria"/>
              </a:endParaRPr>
            </a:p>
          </p:txBody>
        </p:sp>
        <p:sp>
          <p:nvSpPr>
            <p:cNvPr id="154" name="Google Shape;154;p9"/>
            <p:cNvSpPr/>
            <p:nvPr/>
          </p:nvSpPr>
          <p:spPr>
            <a:xfrm>
              <a:off x="392112" y="760412"/>
              <a:ext cx="3825874" cy="3825874"/>
            </a:xfrm>
            <a:prstGeom prst="ellipse">
              <a:avLst/>
            </a:prstGeom>
            <a:gradFill>
              <a:gsLst>
                <a:gs pos="0">
                  <a:srgbClr val="FFFFFF"/>
                </a:gs>
                <a:gs pos="51000">
                  <a:srgbClr val="FFFFFF"/>
                </a:gs>
                <a:gs pos="100000">
                  <a:srgbClr val="FFFFFF"/>
                </a:gs>
              </a:gsLst>
              <a:lin ang="18900000" scaled="0"/>
            </a:gradFill>
            <a:ln>
              <a:noFill/>
            </a:ln>
            <a:effectLst>
              <a:outerShdw blurRad="444500" dist="254000" dir="8100000" algn="tr" rotWithShape="0">
                <a:srgbClr val="000000">
                  <a:alpha val="49803"/>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cap="none">
                <a:solidFill>
                  <a:srgbClr val="FFFFFF"/>
                </a:solidFill>
                <a:latin typeface="Cambria"/>
                <a:ea typeface="Cambria"/>
                <a:cs typeface="Cambria"/>
                <a:sym typeface="Cambria"/>
              </a:endParaRPr>
            </a:p>
          </p:txBody>
        </p:sp>
      </p:grpSp>
      <p:grpSp>
        <p:nvGrpSpPr>
          <p:cNvPr id="155" name="Google Shape;155;p9"/>
          <p:cNvGrpSpPr/>
          <p:nvPr/>
        </p:nvGrpSpPr>
        <p:grpSpPr>
          <a:xfrm>
            <a:off x="8654726" y="415647"/>
            <a:ext cx="223080" cy="223080"/>
            <a:chOff x="304800" y="673100"/>
            <a:chExt cx="4000500" cy="4000500"/>
          </a:xfrm>
        </p:grpSpPr>
        <p:sp>
          <p:nvSpPr>
            <p:cNvPr id="156" name="Google Shape;156;p9"/>
            <p:cNvSpPr/>
            <p:nvPr/>
          </p:nvSpPr>
          <p:spPr>
            <a:xfrm>
              <a:off x="304800" y="673100"/>
              <a:ext cx="4000500" cy="4000500"/>
            </a:xfrm>
            <a:prstGeom prst="donut">
              <a:avLst>
                <a:gd name="adj" fmla="val 4879"/>
              </a:avLst>
            </a:prstGeom>
            <a:gradFill>
              <a:gsLst>
                <a:gs pos="0">
                  <a:srgbClr val="FFFFFF"/>
                </a:gs>
                <a:gs pos="55000">
                  <a:srgbClr val="FFFFFF"/>
                </a:gs>
                <a:gs pos="100000">
                  <a:srgbClr val="FFFFFF"/>
                </a:gs>
              </a:gsLst>
              <a:lin ang="8100000" scaled="0"/>
            </a:gradFill>
            <a:ln>
              <a:noFill/>
            </a:ln>
            <a:effectLst>
              <a:outerShdw blurRad="444500" dist="254000" dir="8100000" algn="tr" rotWithShape="0">
                <a:srgbClr val="000000">
                  <a:alpha val="49803"/>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200"/>
                <a:buFont typeface="Arial"/>
                <a:buNone/>
              </a:pPr>
              <a:endParaRPr sz="1200" b="0" i="0" u="none" strike="noStrike" cap="none">
                <a:solidFill>
                  <a:srgbClr val="000000"/>
                </a:solidFill>
                <a:latin typeface="Cambria"/>
                <a:ea typeface="Cambria"/>
                <a:cs typeface="Cambria"/>
                <a:sym typeface="Cambria"/>
              </a:endParaRPr>
            </a:p>
          </p:txBody>
        </p:sp>
        <p:sp>
          <p:nvSpPr>
            <p:cNvPr id="157" name="Google Shape;157;p9"/>
            <p:cNvSpPr/>
            <p:nvPr/>
          </p:nvSpPr>
          <p:spPr>
            <a:xfrm>
              <a:off x="392112" y="760412"/>
              <a:ext cx="3825874" cy="3825874"/>
            </a:xfrm>
            <a:prstGeom prst="ellipse">
              <a:avLst/>
            </a:prstGeom>
            <a:gradFill>
              <a:gsLst>
                <a:gs pos="0">
                  <a:srgbClr val="FFFFFF"/>
                </a:gs>
                <a:gs pos="51000">
                  <a:srgbClr val="FFFFFF"/>
                </a:gs>
                <a:gs pos="100000">
                  <a:srgbClr val="FFFFFF"/>
                </a:gs>
              </a:gsLst>
              <a:lin ang="18900000" scaled="0"/>
            </a:gradFill>
            <a:ln>
              <a:noFill/>
            </a:ln>
            <a:effectLst>
              <a:outerShdw blurRad="444500" dist="254000" dir="8100000" algn="tr" rotWithShape="0">
                <a:srgbClr val="000000">
                  <a:alpha val="49803"/>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200"/>
                <a:buFont typeface="Arial"/>
                <a:buNone/>
              </a:pPr>
              <a:endParaRPr sz="1200" b="0" i="0" u="none" strike="noStrike" cap="none">
                <a:solidFill>
                  <a:srgbClr val="000000"/>
                </a:solidFill>
                <a:latin typeface="Cambria"/>
                <a:ea typeface="Cambria"/>
                <a:cs typeface="Cambria"/>
                <a:sym typeface="Cambria"/>
              </a:endParaRPr>
            </a:p>
          </p:txBody>
        </p:sp>
      </p:grpSp>
      <p:grpSp>
        <p:nvGrpSpPr>
          <p:cNvPr id="158" name="Google Shape;158;p9"/>
          <p:cNvGrpSpPr/>
          <p:nvPr/>
        </p:nvGrpSpPr>
        <p:grpSpPr>
          <a:xfrm>
            <a:off x="1943475" y="4706144"/>
            <a:ext cx="1179281" cy="1179281"/>
            <a:chOff x="304800" y="673100"/>
            <a:chExt cx="4000500" cy="4000500"/>
          </a:xfrm>
        </p:grpSpPr>
        <p:sp>
          <p:nvSpPr>
            <p:cNvPr id="159" name="Google Shape;159;p9"/>
            <p:cNvSpPr/>
            <p:nvPr/>
          </p:nvSpPr>
          <p:spPr>
            <a:xfrm>
              <a:off x="304800" y="673100"/>
              <a:ext cx="4000500" cy="4000500"/>
            </a:xfrm>
            <a:prstGeom prst="donut">
              <a:avLst>
                <a:gd name="adj" fmla="val 4879"/>
              </a:avLst>
            </a:prstGeom>
            <a:gradFill>
              <a:gsLst>
                <a:gs pos="0">
                  <a:srgbClr val="FFFFFF"/>
                </a:gs>
                <a:gs pos="55000">
                  <a:srgbClr val="FFFFFF"/>
                </a:gs>
                <a:gs pos="100000">
                  <a:srgbClr val="FFFFFF"/>
                </a:gs>
              </a:gsLst>
              <a:lin ang="8100000" scaled="0"/>
            </a:gradFill>
            <a:ln>
              <a:noFill/>
            </a:ln>
            <a:effectLst>
              <a:outerShdw blurRad="444500" dist="254000" dir="8100000" algn="tr" rotWithShape="0">
                <a:srgbClr val="000000">
                  <a:alpha val="49803"/>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cap="none">
                <a:solidFill>
                  <a:srgbClr val="000000"/>
                </a:solidFill>
                <a:latin typeface="Cambria"/>
                <a:ea typeface="Cambria"/>
                <a:cs typeface="Cambria"/>
                <a:sym typeface="Cambria"/>
              </a:endParaRPr>
            </a:p>
          </p:txBody>
        </p:sp>
        <p:sp>
          <p:nvSpPr>
            <p:cNvPr id="160" name="Google Shape;160;p9"/>
            <p:cNvSpPr/>
            <p:nvPr/>
          </p:nvSpPr>
          <p:spPr>
            <a:xfrm>
              <a:off x="392112" y="760412"/>
              <a:ext cx="3825873" cy="3825873"/>
            </a:xfrm>
            <a:prstGeom prst="ellipse">
              <a:avLst/>
            </a:prstGeom>
            <a:gradFill>
              <a:gsLst>
                <a:gs pos="0">
                  <a:srgbClr val="FFFFFF"/>
                </a:gs>
                <a:gs pos="51000">
                  <a:srgbClr val="FFFFFF"/>
                </a:gs>
                <a:gs pos="100000">
                  <a:srgbClr val="FFFFFF"/>
                </a:gs>
              </a:gsLst>
              <a:lin ang="18900000" scaled="0"/>
            </a:gradFill>
            <a:ln>
              <a:noFill/>
            </a:ln>
            <a:effectLst>
              <a:outerShdw blurRad="444500" dist="254000" dir="8100000" algn="tr" rotWithShape="0">
                <a:srgbClr val="000000">
                  <a:alpha val="49803"/>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cap="none">
                <a:solidFill>
                  <a:srgbClr val="FFFFFF"/>
                </a:solidFill>
                <a:latin typeface="Cambria"/>
                <a:ea typeface="Cambria"/>
                <a:cs typeface="Cambria"/>
                <a:sym typeface="Cambria"/>
              </a:endParaRPr>
            </a:p>
          </p:txBody>
        </p:sp>
      </p:grpSp>
      <p:grpSp>
        <p:nvGrpSpPr>
          <p:cNvPr id="161" name="Google Shape;161;p9"/>
          <p:cNvGrpSpPr/>
          <p:nvPr/>
        </p:nvGrpSpPr>
        <p:grpSpPr>
          <a:xfrm>
            <a:off x="1275416" y="4606645"/>
            <a:ext cx="520192" cy="520192"/>
            <a:chOff x="304800" y="673100"/>
            <a:chExt cx="4000500" cy="4000500"/>
          </a:xfrm>
        </p:grpSpPr>
        <p:sp>
          <p:nvSpPr>
            <p:cNvPr id="162" name="Google Shape;162;p9"/>
            <p:cNvSpPr/>
            <p:nvPr/>
          </p:nvSpPr>
          <p:spPr>
            <a:xfrm>
              <a:off x="304800" y="673100"/>
              <a:ext cx="4000500" cy="4000500"/>
            </a:xfrm>
            <a:prstGeom prst="donut">
              <a:avLst>
                <a:gd name="adj" fmla="val 4879"/>
              </a:avLst>
            </a:prstGeom>
            <a:gradFill>
              <a:gsLst>
                <a:gs pos="0">
                  <a:srgbClr val="FFFFFF"/>
                </a:gs>
                <a:gs pos="55000">
                  <a:srgbClr val="FFFFFF"/>
                </a:gs>
                <a:gs pos="100000">
                  <a:srgbClr val="FFFFFF"/>
                </a:gs>
              </a:gsLst>
              <a:lin ang="8100000" scaled="0"/>
            </a:gradFill>
            <a:ln>
              <a:noFill/>
            </a:ln>
            <a:effectLst>
              <a:outerShdw blurRad="444500" dist="254000" dir="8100000" algn="tr" rotWithShape="0">
                <a:srgbClr val="000000">
                  <a:alpha val="49803"/>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200"/>
                <a:buFont typeface="Arial"/>
                <a:buNone/>
              </a:pPr>
              <a:endParaRPr sz="1200" b="0" i="0" u="none" strike="noStrike" cap="none">
                <a:solidFill>
                  <a:srgbClr val="000000"/>
                </a:solidFill>
                <a:latin typeface="Cambria"/>
                <a:ea typeface="Cambria"/>
                <a:cs typeface="Cambria"/>
                <a:sym typeface="Cambria"/>
              </a:endParaRPr>
            </a:p>
          </p:txBody>
        </p:sp>
        <p:sp>
          <p:nvSpPr>
            <p:cNvPr id="163" name="Google Shape;163;p9"/>
            <p:cNvSpPr/>
            <p:nvPr/>
          </p:nvSpPr>
          <p:spPr>
            <a:xfrm>
              <a:off x="392112" y="760412"/>
              <a:ext cx="3825874" cy="3825874"/>
            </a:xfrm>
            <a:prstGeom prst="ellipse">
              <a:avLst/>
            </a:prstGeom>
            <a:gradFill>
              <a:gsLst>
                <a:gs pos="0">
                  <a:srgbClr val="FFFFFF"/>
                </a:gs>
                <a:gs pos="51000">
                  <a:srgbClr val="FFFFFF"/>
                </a:gs>
                <a:gs pos="100000">
                  <a:srgbClr val="FFFFFF"/>
                </a:gs>
              </a:gsLst>
              <a:lin ang="18900000" scaled="0"/>
            </a:gradFill>
            <a:ln>
              <a:noFill/>
            </a:ln>
            <a:effectLst>
              <a:outerShdw blurRad="444500" dist="254000" dir="8100000" algn="tr" rotWithShape="0">
                <a:srgbClr val="000000">
                  <a:alpha val="49803"/>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200"/>
                <a:buFont typeface="Arial"/>
                <a:buNone/>
              </a:pPr>
              <a:endParaRPr sz="1200" b="0" i="0" u="none" strike="noStrike" cap="none">
                <a:solidFill>
                  <a:srgbClr val="000000"/>
                </a:solidFill>
                <a:latin typeface="Cambria"/>
                <a:ea typeface="Cambria"/>
                <a:cs typeface="Cambria"/>
                <a:sym typeface="Cambria"/>
              </a:endParaRPr>
            </a:p>
          </p:txBody>
        </p:sp>
      </p:grpSp>
      <p:grpSp>
        <p:nvGrpSpPr>
          <p:cNvPr id="164" name="Google Shape;164;p9"/>
          <p:cNvGrpSpPr/>
          <p:nvPr/>
        </p:nvGrpSpPr>
        <p:grpSpPr>
          <a:xfrm>
            <a:off x="291128" y="4921759"/>
            <a:ext cx="316877" cy="316877"/>
            <a:chOff x="304800" y="673100"/>
            <a:chExt cx="4000500" cy="4000500"/>
          </a:xfrm>
        </p:grpSpPr>
        <p:sp>
          <p:nvSpPr>
            <p:cNvPr id="165" name="Google Shape;165;p9"/>
            <p:cNvSpPr/>
            <p:nvPr/>
          </p:nvSpPr>
          <p:spPr>
            <a:xfrm>
              <a:off x="304800" y="673100"/>
              <a:ext cx="4000500" cy="4000500"/>
            </a:xfrm>
            <a:prstGeom prst="donut">
              <a:avLst>
                <a:gd name="adj" fmla="val 4879"/>
              </a:avLst>
            </a:prstGeom>
            <a:gradFill>
              <a:gsLst>
                <a:gs pos="0">
                  <a:srgbClr val="FFFFFF"/>
                </a:gs>
                <a:gs pos="55000">
                  <a:srgbClr val="FFFFFF"/>
                </a:gs>
                <a:gs pos="100000">
                  <a:srgbClr val="FFFFFF"/>
                </a:gs>
              </a:gsLst>
              <a:lin ang="8100000" scaled="0"/>
            </a:gradFill>
            <a:ln>
              <a:noFill/>
            </a:ln>
            <a:effectLst>
              <a:outerShdw blurRad="444500" dist="254000" dir="8100000" algn="tr" rotWithShape="0">
                <a:srgbClr val="000000">
                  <a:alpha val="49803"/>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200"/>
                <a:buFont typeface="Arial"/>
                <a:buNone/>
              </a:pPr>
              <a:endParaRPr sz="1200" b="0" i="0" u="none" strike="noStrike" cap="none">
                <a:solidFill>
                  <a:srgbClr val="000000"/>
                </a:solidFill>
                <a:latin typeface="Cambria"/>
                <a:ea typeface="Cambria"/>
                <a:cs typeface="Cambria"/>
                <a:sym typeface="Cambria"/>
              </a:endParaRPr>
            </a:p>
          </p:txBody>
        </p:sp>
        <p:sp>
          <p:nvSpPr>
            <p:cNvPr id="166" name="Google Shape;166;p9"/>
            <p:cNvSpPr/>
            <p:nvPr/>
          </p:nvSpPr>
          <p:spPr>
            <a:xfrm>
              <a:off x="392112" y="760412"/>
              <a:ext cx="3825874" cy="3825874"/>
            </a:xfrm>
            <a:prstGeom prst="ellipse">
              <a:avLst/>
            </a:prstGeom>
            <a:gradFill>
              <a:gsLst>
                <a:gs pos="0">
                  <a:srgbClr val="FFFFFF"/>
                </a:gs>
                <a:gs pos="51000">
                  <a:srgbClr val="FFFFFF"/>
                </a:gs>
                <a:gs pos="100000">
                  <a:srgbClr val="FFFFFF"/>
                </a:gs>
              </a:gsLst>
              <a:lin ang="18900000" scaled="0"/>
            </a:gradFill>
            <a:ln>
              <a:noFill/>
            </a:ln>
            <a:effectLst>
              <a:outerShdw blurRad="444500" dist="254000" dir="8100000" algn="tr" rotWithShape="0">
                <a:srgbClr val="000000">
                  <a:alpha val="49803"/>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200"/>
                <a:buFont typeface="Arial"/>
                <a:buNone/>
              </a:pPr>
              <a:endParaRPr sz="1200" b="0" i="0" u="none" strike="noStrike" cap="none">
                <a:solidFill>
                  <a:srgbClr val="000000"/>
                </a:solidFill>
                <a:latin typeface="Cambria"/>
                <a:ea typeface="Cambria"/>
                <a:cs typeface="Cambria"/>
                <a:sym typeface="Cambria"/>
              </a:endParaRPr>
            </a:p>
          </p:txBody>
        </p:sp>
      </p:grpSp>
      <p:grpSp>
        <p:nvGrpSpPr>
          <p:cNvPr id="167" name="Google Shape;167;p9"/>
          <p:cNvGrpSpPr/>
          <p:nvPr/>
        </p:nvGrpSpPr>
        <p:grpSpPr>
          <a:xfrm>
            <a:off x="117164" y="4738452"/>
            <a:ext cx="158438" cy="158438"/>
            <a:chOff x="304800" y="673100"/>
            <a:chExt cx="4000500" cy="4000500"/>
          </a:xfrm>
        </p:grpSpPr>
        <p:sp>
          <p:nvSpPr>
            <p:cNvPr id="168" name="Google Shape;168;p9"/>
            <p:cNvSpPr/>
            <p:nvPr/>
          </p:nvSpPr>
          <p:spPr>
            <a:xfrm>
              <a:off x="304800" y="673100"/>
              <a:ext cx="4000500" cy="4000500"/>
            </a:xfrm>
            <a:prstGeom prst="donut">
              <a:avLst>
                <a:gd name="adj" fmla="val 4879"/>
              </a:avLst>
            </a:prstGeom>
            <a:gradFill>
              <a:gsLst>
                <a:gs pos="0">
                  <a:srgbClr val="FFFFFF"/>
                </a:gs>
                <a:gs pos="55000">
                  <a:srgbClr val="FFFFFF"/>
                </a:gs>
                <a:gs pos="100000">
                  <a:srgbClr val="FFFFFF"/>
                </a:gs>
              </a:gsLst>
              <a:lin ang="8100000" scaled="0"/>
            </a:gradFill>
            <a:ln>
              <a:noFill/>
            </a:ln>
            <a:effectLst>
              <a:outerShdw blurRad="444500" dist="254000" dir="8100000" algn="tr" rotWithShape="0">
                <a:srgbClr val="000000">
                  <a:alpha val="49803"/>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200"/>
                <a:buFont typeface="Arial"/>
                <a:buNone/>
              </a:pPr>
              <a:endParaRPr sz="1200" b="0" i="0" u="none" strike="noStrike" cap="none">
                <a:solidFill>
                  <a:srgbClr val="000000"/>
                </a:solidFill>
                <a:latin typeface="Cambria"/>
                <a:ea typeface="Cambria"/>
                <a:cs typeface="Cambria"/>
                <a:sym typeface="Cambria"/>
              </a:endParaRPr>
            </a:p>
          </p:txBody>
        </p:sp>
        <p:sp>
          <p:nvSpPr>
            <p:cNvPr id="169" name="Google Shape;169;p9"/>
            <p:cNvSpPr/>
            <p:nvPr/>
          </p:nvSpPr>
          <p:spPr>
            <a:xfrm>
              <a:off x="392112" y="760412"/>
              <a:ext cx="3825874" cy="3825874"/>
            </a:xfrm>
            <a:prstGeom prst="ellipse">
              <a:avLst/>
            </a:prstGeom>
            <a:gradFill>
              <a:gsLst>
                <a:gs pos="0">
                  <a:srgbClr val="FFFFFF"/>
                </a:gs>
                <a:gs pos="51000">
                  <a:srgbClr val="FFFFFF"/>
                </a:gs>
                <a:gs pos="100000">
                  <a:srgbClr val="FFFFFF"/>
                </a:gs>
              </a:gsLst>
              <a:lin ang="18900000" scaled="0"/>
            </a:gradFill>
            <a:ln>
              <a:noFill/>
            </a:ln>
            <a:effectLst>
              <a:outerShdw blurRad="444500" dist="254000" dir="8100000" algn="tr" rotWithShape="0">
                <a:srgbClr val="000000">
                  <a:alpha val="49803"/>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200"/>
                <a:buFont typeface="Arial"/>
                <a:buNone/>
              </a:pPr>
              <a:endParaRPr sz="1200" b="0" i="0" u="none" strike="noStrike" cap="none">
                <a:solidFill>
                  <a:srgbClr val="000000"/>
                </a:solidFill>
                <a:latin typeface="Cambria"/>
                <a:ea typeface="Cambria"/>
                <a:cs typeface="Cambria"/>
                <a:sym typeface="Cambria"/>
              </a:endParaRPr>
            </a:p>
          </p:txBody>
        </p:sp>
      </p:grpSp>
      <p:sp>
        <p:nvSpPr>
          <p:cNvPr id="170" name="Google Shape;170;p9"/>
          <p:cNvSpPr txBox="1"/>
          <p:nvPr/>
        </p:nvSpPr>
        <p:spPr>
          <a:xfrm>
            <a:off x="1654179" y="5917921"/>
            <a:ext cx="176311" cy="338706"/>
          </a:xfrm>
          <a:prstGeom prst="rect">
            <a:avLst/>
          </a:prstGeom>
          <a:noFill/>
          <a:ln>
            <a:noFill/>
          </a:ln>
        </p:spPr>
        <p:txBody>
          <a:bodyPr spcFirstLastPara="1" wrap="square" lIns="61100" tIns="30550" rIns="61100" bIns="30550" anchor="t" anchorCtr="0">
            <a:spAutoFit/>
          </a:bodyPr>
          <a:lstStyle/>
          <a:p>
            <a:pPr marL="0" marR="0" lvl="0" indent="0" algn="l" rtl="0">
              <a:lnSpc>
                <a:spcPct val="100000"/>
              </a:lnSpc>
              <a:spcBef>
                <a:spcPts val="0"/>
              </a:spcBef>
              <a:spcAft>
                <a:spcPts val="0"/>
              </a:spcAft>
              <a:buClr>
                <a:srgbClr val="000000"/>
              </a:buClr>
              <a:buSzPts val="1800"/>
              <a:buFont typeface="Cambria"/>
              <a:buNone/>
            </a:pPr>
            <a:r>
              <a:rPr lang="tr-TR" sz="1800" b="0" i="0" u="none" strike="noStrike" cap="none">
                <a:solidFill>
                  <a:srgbClr val="000000"/>
                </a:solidFill>
                <a:latin typeface="Cambria"/>
                <a:ea typeface="Cambria"/>
                <a:cs typeface="Cambria"/>
                <a:sym typeface="Cambria"/>
              </a:rPr>
              <a:t> </a:t>
            </a:r>
            <a:endParaRPr/>
          </a:p>
        </p:txBody>
      </p:sp>
      <p:pic>
        <p:nvPicPr>
          <p:cNvPr id="3" name="Picture 2">
            <a:extLst>
              <a:ext uri="{FF2B5EF4-FFF2-40B4-BE49-F238E27FC236}">
                <a16:creationId xmlns:a16="http://schemas.microsoft.com/office/drawing/2014/main" id="{4D063DAB-8207-8A65-38B6-E6C55EA6D42B}"/>
              </a:ext>
            </a:extLst>
          </p:cNvPr>
          <p:cNvPicPr>
            <a:picLocks noChangeAspect="1"/>
          </p:cNvPicPr>
          <p:nvPr/>
        </p:nvPicPr>
        <p:blipFill>
          <a:blip r:embed="rId4"/>
          <a:stretch>
            <a:fillRect/>
          </a:stretch>
        </p:blipFill>
        <p:spPr>
          <a:xfrm>
            <a:off x="1619248" y="846558"/>
            <a:ext cx="5905500" cy="3479993"/>
          </a:xfrm>
          <a:prstGeom prst="rect">
            <a:avLst/>
          </a:prstGeom>
        </p:spPr>
      </p:pic>
      <p:sp>
        <p:nvSpPr>
          <p:cNvPr id="4" name="Google Shape;427;p14">
            <a:extLst>
              <a:ext uri="{FF2B5EF4-FFF2-40B4-BE49-F238E27FC236}">
                <a16:creationId xmlns:a16="http://schemas.microsoft.com/office/drawing/2014/main" id="{202671B9-18A7-C1C2-6E6B-945E059E8BE2}"/>
              </a:ext>
            </a:extLst>
          </p:cNvPr>
          <p:cNvSpPr txBox="1"/>
          <p:nvPr/>
        </p:nvSpPr>
        <p:spPr>
          <a:xfrm>
            <a:off x="-1" y="65927"/>
            <a:ext cx="4669941" cy="646290"/>
          </a:xfrm>
          <a:prstGeom prst="rect">
            <a:avLst/>
          </a:prstGeom>
          <a:noFill/>
          <a:ln>
            <a:noFill/>
          </a:ln>
        </p:spPr>
        <p:txBody>
          <a:bodyPr spcFirstLastPara="1" wrap="square" lIns="91425" tIns="45700" rIns="91425" bIns="45700" anchor="t" anchorCtr="0">
            <a:spAutoFit/>
          </a:bodyPr>
          <a:lstStyle/>
          <a:p>
            <a:pPr marL="0" marR="0" lvl="1" indent="0" algn="ctr" rtl="0">
              <a:lnSpc>
                <a:spcPct val="100000"/>
              </a:lnSpc>
              <a:spcBef>
                <a:spcPts val="0"/>
              </a:spcBef>
              <a:spcAft>
                <a:spcPts val="0"/>
              </a:spcAft>
              <a:buClr>
                <a:srgbClr val="FFFFFF"/>
              </a:buClr>
              <a:buSzPts val="3600"/>
              <a:buFont typeface="Cambria"/>
              <a:buNone/>
            </a:pPr>
            <a:r>
              <a:rPr lang="en-US" sz="3600" b="1" i="0" u="none" strike="noStrike" cap="none" dirty="0">
                <a:solidFill>
                  <a:srgbClr val="FFFFFF"/>
                </a:solidFill>
                <a:latin typeface="Cambria"/>
                <a:ea typeface="Cambria"/>
                <a:cs typeface="Cambria"/>
                <a:sym typeface="Cambria"/>
              </a:rPr>
              <a:t>ER Diagram for User</a:t>
            </a:r>
            <a:endParaRPr sz="3600" b="1" i="0" u="none" strike="noStrike" cap="none" dirty="0">
              <a:solidFill>
                <a:srgbClr val="FFFFFF"/>
              </a:solidFill>
              <a:latin typeface="Cambria"/>
              <a:ea typeface="Cambria"/>
              <a:cs typeface="Cambria"/>
              <a:sym typeface="Cambria"/>
            </a:endParaRPr>
          </a:p>
        </p:txBody>
      </p:sp>
    </p:spTree>
    <p:extLst>
      <p:ext uri="{BB962C8B-B14F-4D97-AF65-F5344CB8AC3E}">
        <p14:creationId xmlns:p14="http://schemas.microsoft.com/office/powerpoint/2010/main" val="2750772092"/>
      </p:ext>
    </p:extLst>
  </p:cSld>
  <p:clrMapOvr>
    <a:masterClrMapping/>
  </p:clrMapOvr>
  <p:transition spd="med">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afterEffect">
                                  <p:stCondLst>
                                    <p:cond delay="0"/>
                                  </p:stCondLst>
                                  <p:childTnLst>
                                    <p:set>
                                      <p:cBhvr>
                                        <p:cTn id="6" dur="1" fill="hold">
                                          <p:stCondLst>
                                            <p:cond delay="0"/>
                                          </p:stCondLst>
                                        </p:cTn>
                                        <p:tgtEl>
                                          <p:spTgt spid="131"/>
                                        </p:tgtEl>
                                        <p:attrNameLst>
                                          <p:attrName>style.visibility</p:attrName>
                                        </p:attrNameLst>
                                      </p:cBhvr>
                                      <p:to>
                                        <p:strVal val="visible"/>
                                      </p:to>
                                    </p:set>
                                    <p:anim calcmode="lin" valueType="num">
                                      <p:cBhvr additive="base">
                                        <p:cTn id="7" dur="500"/>
                                        <p:tgtEl>
                                          <p:spTgt spid="131"/>
                                        </p:tgtEl>
                                        <p:attrNameLst>
                                          <p:attrName>ppt_w</p:attrName>
                                        </p:attrNameLst>
                                      </p:cBhvr>
                                      <p:tavLst>
                                        <p:tav tm="0">
                                          <p:val>
                                            <p:strVal val="0"/>
                                          </p:val>
                                        </p:tav>
                                        <p:tav tm="100000">
                                          <p:val>
                                            <p:strVal val="#ppt_w"/>
                                          </p:val>
                                        </p:tav>
                                      </p:tavLst>
                                    </p:anim>
                                    <p:anim calcmode="lin" valueType="num">
                                      <p:cBhvr additive="base">
                                        <p:cTn id="8" dur="500"/>
                                        <p:tgtEl>
                                          <p:spTgt spid="131"/>
                                        </p:tgtEl>
                                        <p:attrNameLst>
                                          <p:attrName>ppt_h</p:attrName>
                                        </p:attrNameLst>
                                      </p:cBhvr>
                                      <p:tavLst>
                                        <p:tav tm="0">
                                          <p:val>
                                            <p:strVal val="0"/>
                                          </p:val>
                                        </p:tav>
                                        <p:tav tm="100000">
                                          <p:val>
                                            <p:strVal val="#ppt_h"/>
                                          </p:val>
                                        </p:tav>
                                      </p:tavLst>
                                    </p:anim>
                                  </p:childTnLst>
                                </p:cTn>
                              </p:par>
                              <p:par>
                                <p:cTn id="9" presetID="23" presetClass="entr" presetSubtype="16" fill="hold" nodeType="withEffect">
                                  <p:stCondLst>
                                    <p:cond delay="300"/>
                                  </p:stCondLst>
                                  <p:childTnLst>
                                    <p:set>
                                      <p:cBhvr>
                                        <p:cTn id="10" dur="1" fill="hold">
                                          <p:stCondLst>
                                            <p:cond delay="0"/>
                                          </p:stCondLst>
                                        </p:cTn>
                                        <p:tgtEl>
                                          <p:spTgt spid="134"/>
                                        </p:tgtEl>
                                        <p:attrNameLst>
                                          <p:attrName>style.visibility</p:attrName>
                                        </p:attrNameLst>
                                      </p:cBhvr>
                                      <p:to>
                                        <p:strVal val="visible"/>
                                      </p:to>
                                    </p:set>
                                    <p:anim calcmode="lin" valueType="num">
                                      <p:cBhvr additive="base">
                                        <p:cTn id="11" dur="500"/>
                                        <p:tgtEl>
                                          <p:spTgt spid="134"/>
                                        </p:tgtEl>
                                        <p:attrNameLst>
                                          <p:attrName>ppt_w</p:attrName>
                                        </p:attrNameLst>
                                      </p:cBhvr>
                                      <p:tavLst>
                                        <p:tav tm="0">
                                          <p:val>
                                            <p:strVal val="0"/>
                                          </p:val>
                                        </p:tav>
                                        <p:tav tm="100000">
                                          <p:val>
                                            <p:strVal val="#ppt_w"/>
                                          </p:val>
                                        </p:tav>
                                      </p:tavLst>
                                    </p:anim>
                                    <p:anim calcmode="lin" valueType="num">
                                      <p:cBhvr additive="base">
                                        <p:cTn id="12" dur="500"/>
                                        <p:tgtEl>
                                          <p:spTgt spid="134"/>
                                        </p:tgtEl>
                                        <p:attrNameLst>
                                          <p:attrName>ppt_h</p:attrName>
                                        </p:attrNameLst>
                                      </p:cBhvr>
                                      <p:tavLst>
                                        <p:tav tm="0">
                                          <p:val>
                                            <p:strVal val="0"/>
                                          </p:val>
                                        </p:tav>
                                        <p:tav tm="100000">
                                          <p:val>
                                            <p:strVal val="#ppt_h"/>
                                          </p:val>
                                        </p:tav>
                                      </p:tavLst>
                                    </p:anim>
                                  </p:childTnLst>
                                </p:cTn>
                              </p:par>
                              <p:par>
                                <p:cTn id="13" presetID="23" presetClass="entr" presetSubtype="16" fill="hold" nodeType="withEffect">
                                  <p:stCondLst>
                                    <p:cond delay="700"/>
                                  </p:stCondLst>
                                  <p:childTnLst>
                                    <p:set>
                                      <p:cBhvr>
                                        <p:cTn id="14" dur="1" fill="hold">
                                          <p:stCondLst>
                                            <p:cond delay="0"/>
                                          </p:stCondLst>
                                        </p:cTn>
                                        <p:tgtEl>
                                          <p:spTgt spid="137"/>
                                        </p:tgtEl>
                                        <p:attrNameLst>
                                          <p:attrName>style.visibility</p:attrName>
                                        </p:attrNameLst>
                                      </p:cBhvr>
                                      <p:to>
                                        <p:strVal val="visible"/>
                                      </p:to>
                                    </p:set>
                                    <p:anim calcmode="lin" valueType="num">
                                      <p:cBhvr additive="base">
                                        <p:cTn id="15" dur="500"/>
                                        <p:tgtEl>
                                          <p:spTgt spid="137"/>
                                        </p:tgtEl>
                                        <p:attrNameLst>
                                          <p:attrName>ppt_w</p:attrName>
                                        </p:attrNameLst>
                                      </p:cBhvr>
                                      <p:tavLst>
                                        <p:tav tm="0">
                                          <p:val>
                                            <p:strVal val="0"/>
                                          </p:val>
                                        </p:tav>
                                        <p:tav tm="100000">
                                          <p:val>
                                            <p:strVal val="#ppt_w"/>
                                          </p:val>
                                        </p:tav>
                                      </p:tavLst>
                                    </p:anim>
                                    <p:anim calcmode="lin" valueType="num">
                                      <p:cBhvr additive="base">
                                        <p:cTn id="16" dur="500"/>
                                        <p:tgtEl>
                                          <p:spTgt spid="137"/>
                                        </p:tgtEl>
                                        <p:attrNameLst>
                                          <p:attrName>ppt_h</p:attrName>
                                        </p:attrNameLst>
                                      </p:cBhvr>
                                      <p:tavLst>
                                        <p:tav tm="0">
                                          <p:val>
                                            <p:strVal val="0"/>
                                          </p:val>
                                        </p:tav>
                                        <p:tav tm="100000">
                                          <p:val>
                                            <p:strVal val="#ppt_h"/>
                                          </p:val>
                                        </p:tav>
                                      </p:tavLst>
                                    </p:anim>
                                  </p:childTnLst>
                                </p:cTn>
                              </p:par>
                              <p:par>
                                <p:cTn id="17" presetID="23" presetClass="entr" presetSubtype="16" fill="hold" nodeType="withEffect">
                                  <p:stCondLst>
                                    <p:cond delay="300"/>
                                  </p:stCondLst>
                                  <p:childTnLst>
                                    <p:set>
                                      <p:cBhvr>
                                        <p:cTn id="18" dur="1" fill="hold">
                                          <p:stCondLst>
                                            <p:cond delay="0"/>
                                          </p:stCondLst>
                                        </p:cTn>
                                        <p:tgtEl>
                                          <p:spTgt spid="140"/>
                                        </p:tgtEl>
                                        <p:attrNameLst>
                                          <p:attrName>style.visibility</p:attrName>
                                        </p:attrNameLst>
                                      </p:cBhvr>
                                      <p:to>
                                        <p:strVal val="visible"/>
                                      </p:to>
                                    </p:set>
                                    <p:anim calcmode="lin" valueType="num">
                                      <p:cBhvr additive="base">
                                        <p:cTn id="19" dur="500"/>
                                        <p:tgtEl>
                                          <p:spTgt spid="140"/>
                                        </p:tgtEl>
                                        <p:attrNameLst>
                                          <p:attrName>ppt_w</p:attrName>
                                        </p:attrNameLst>
                                      </p:cBhvr>
                                      <p:tavLst>
                                        <p:tav tm="0">
                                          <p:val>
                                            <p:strVal val="0"/>
                                          </p:val>
                                        </p:tav>
                                        <p:tav tm="100000">
                                          <p:val>
                                            <p:strVal val="#ppt_w"/>
                                          </p:val>
                                        </p:tav>
                                      </p:tavLst>
                                    </p:anim>
                                    <p:anim calcmode="lin" valueType="num">
                                      <p:cBhvr additive="base">
                                        <p:cTn id="20" dur="500"/>
                                        <p:tgtEl>
                                          <p:spTgt spid="140"/>
                                        </p:tgtEl>
                                        <p:attrNameLst>
                                          <p:attrName>ppt_h</p:attrName>
                                        </p:attrNameLst>
                                      </p:cBhvr>
                                      <p:tavLst>
                                        <p:tav tm="0">
                                          <p:val>
                                            <p:strVal val="0"/>
                                          </p:val>
                                        </p:tav>
                                        <p:tav tm="100000">
                                          <p:val>
                                            <p:strVal val="#ppt_h"/>
                                          </p:val>
                                        </p:tav>
                                      </p:tavLst>
                                    </p:anim>
                                  </p:childTnLst>
                                </p:cTn>
                              </p:par>
                              <p:par>
                                <p:cTn id="21" presetID="23" presetClass="entr" presetSubtype="16" fill="hold" nodeType="withEffect">
                                  <p:stCondLst>
                                    <p:cond delay="100"/>
                                  </p:stCondLst>
                                  <p:childTnLst>
                                    <p:set>
                                      <p:cBhvr>
                                        <p:cTn id="22" dur="1" fill="hold">
                                          <p:stCondLst>
                                            <p:cond delay="0"/>
                                          </p:stCondLst>
                                        </p:cTn>
                                        <p:tgtEl>
                                          <p:spTgt spid="143"/>
                                        </p:tgtEl>
                                        <p:attrNameLst>
                                          <p:attrName>style.visibility</p:attrName>
                                        </p:attrNameLst>
                                      </p:cBhvr>
                                      <p:to>
                                        <p:strVal val="visible"/>
                                      </p:to>
                                    </p:set>
                                    <p:anim calcmode="lin" valueType="num">
                                      <p:cBhvr additive="base">
                                        <p:cTn id="23" dur="500"/>
                                        <p:tgtEl>
                                          <p:spTgt spid="143"/>
                                        </p:tgtEl>
                                        <p:attrNameLst>
                                          <p:attrName>ppt_w</p:attrName>
                                        </p:attrNameLst>
                                      </p:cBhvr>
                                      <p:tavLst>
                                        <p:tav tm="0">
                                          <p:val>
                                            <p:strVal val="0"/>
                                          </p:val>
                                        </p:tav>
                                        <p:tav tm="100000">
                                          <p:val>
                                            <p:strVal val="#ppt_w"/>
                                          </p:val>
                                        </p:tav>
                                      </p:tavLst>
                                    </p:anim>
                                    <p:anim calcmode="lin" valueType="num">
                                      <p:cBhvr additive="base">
                                        <p:cTn id="24" dur="500"/>
                                        <p:tgtEl>
                                          <p:spTgt spid="143"/>
                                        </p:tgtEl>
                                        <p:attrNameLst>
                                          <p:attrName>ppt_h</p:attrName>
                                        </p:attrNameLst>
                                      </p:cBhvr>
                                      <p:tavLst>
                                        <p:tav tm="0">
                                          <p:val>
                                            <p:strVal val="0"/>
                                          </p:val>
                                        </p:tav>
                                        <p:tav tm="100000">
                                          <p:val>
                                            <p:strVal val="#ppt_h"/>
                                          </p:val>
                                        </p:tav>
                                      </p:tavLst>
                                    </p:anim>
                                  </p:childTnLst>
                                </p:cTn>
                              </p:par>
                              <p:par>
                                <p:cTn id="25" presetID="23" presetClass="entr" presetSubtype="16" fill="hold" nodeType="withEffect">
                                  <p:stCondLst>
                                    <p:cond delay="600"/>
                                  </p:stCondLst>
                                  <p:childTnLst>
                                    <p:set>
                                      <p:cBhvr>
                                        <p:cTn id="26" dur="1" fill="hold">
                                          <p:stCondLst>
                                            <p:cond delay="0"/>
                                          </p:stCondLst>
                                        </p:cTn>
                                        <p:tgtEl>
                                          <p:spTgt spid="146"/>
                                        </p:tgtEl>
                                        <p:attrNameLst>
                                          <p:attrName>style.visibility</p:attrName>
                                        </p:attrNameLst>
                                      </p:cBhvr>
                                      <p:to>
                                        <p:strVal val="visible"/>
                                      </p:to>
                                    </p:set>
                                    <p:anim calcmode="lin" valueType="num">
                                      <p:cBhvr additive="base">
                                        <p:cTn id="27" dur="500"/>
                                        <p:tgtEl>
                                          <p:spTgt spid="146"/>
                                        </p:tgtEl>
                                        <p:attrNameLst>
                                          <p:attrName>ppt_w</p:attrName>
                                        </p:attrNameLst>
                                      </p:cBhvr>
                                      <p:tavLst>
                                        <p:tav tm="0">
                                          <p:val>
                                            <p:strVal val="0"/>
                                          </p:val>
                                        </p:tav>
                                        <p:tav tm="100000">
                                          <p:val>
                                            <p:strVal val="#ppt_w"/>
                                          </p:val>
                                        </p:tav>
                                      </p:tavLst>
                                    </p:anim>
                                    <p:anim calcmode="lin" valueType="num">
                                      <p:cBhvr additive="base">
                                        <p:cTn id="28" dur="500"/>
                                        <p:tgtEl>
                                          <p:spTgt spid="146"/>
                                        </p:tgtEl>
                                        <p:attrNameLst>
                                          <p:attrName>ppt_h</p:attrName>
                                        </p:attrNameLst>
                                      </p:cBhvr>
                                      <p:tavLst>
                                        <p:tav tm="0">
                                          <p:val>
                                            <p:strVal val="0"/>
                                          </p:val>
                                        </p:tav>
                                        <p:tav tm="100000">
                                          <p:val>
                                            <p:strVal val="#ppt_h"/>
                                          </p:val>
                                        </p:tav>
                                      </p:tavLst>
                                    </p:anim>
                                  </p:childTnLst>
                                </p:cTn>
                              </p:par>
                              <p:par>
                                <p:cTn id="29" presetID="23" presetClass="entr" presetSubtype="16" fill="hold" nodeType="withEffect">
                                  <p:stCondLst>
                                    <p:cond delay="300"/>
                                  </p:stCondLst>
                                  <p:childTnLst>
                                    <p:set>
                                      <p:cBhvr>
                                        <p:cTn id="30" dur="1" fill="hold">
                                          <p:stCondLst>
                                            <p:cond delay="0"/>
                                          </p:stCondLst>
                                        </p:cTn>
                                        <p:tgtEl>
                                          <p:spTgt spid="149"/>
                                        </p:tgtEl>
                                        <p:attrNameLst>
                                          <p:attrName>style.visibility</p:attrName>
                                        </p:attrNameLst>
                                      </p:cBhvr>
                                      <p:to>
                                        <p:strVal val="visible"/>
                                      </p:to>
                                    </p:set>
                                    <p:anim calcmode="lin" valueType="num">
                                      <p:cBhvr additive="base">
                                        <p:cTn id="31" dur="500"/>
                                        <p:tgtEl>
                                          <p:spTgt spid="149"/>
                                        </p:tgtEl>
                                        <p:attrNameLst>
                                          <p:attrName>ppt_w</p:attrName>
                                        </p:attrNameLst>
                                      </p:cBhvr>
                                      <p:tavLst>
                                        <p:tav tm="0">
                                          <p:val>
                                            <p:strVal val="0"/>
                                          </p:val>
                                        </p:tav>
                                        <p:tav tm="100000">
                                          <p:val>
                                            <p:strVal val="#ppt_w"/>
                                          </p:val>
                                        </p:tav>
                                      </p:tavLst>
                                    </p:anim>
                                    <p:anim calcmode="lin" valueType="num">
                                      <p:cBhvr additive="base">
                                        <p:cTn id="32" dur="500"/>
                                        <p:tgtEl>
                                          <p:spTgt spid="149"/>
                                        </p:tgtEl>
                                        <p:attrNameLst>
                                          <p:attrName>ppt_h</p:attrName>
                                        </p:attrNameLst>
                                      </p:cBhvr>
                                      <p:tavLst>
                                        <p:tav tm="0">
                                          <p:val>
                                            <p:strVal val="0"/>
                                          </p:val>
                                        </p:tav>
                                        <p:tav tm="100000">
                                          <p:val>
                                            <p:strVal val="#ppt_h"/>
                                          </p:val>
                                        </p:tav>
                                      </p:tavLst>
                                    </p:anim>
                                  </p:childTnLst>
                                </p:cTn>
                              </p:par>
                              <p:par>
                                <p:cTn id="33" presetID="23" presetClass="entr" presetSubtype="16" fill="hold" nodeType="withEffect">
                                  <p:stCondLst>
                                    <p:cond delay="300"/>
                                  </p:stCondLst>
                                  <p:childTnLst>
                                    <p:set>
                                      <p:cBhvr>
                                        <p:cTn id="34" dur="1" fill="hold">
                                          <p:stCondLst>
                                            <p:cond delay="0"/>
                                          </p:stCondLst>
                                        </p:cTn>
                                        <p:tgtEl>
                                          <p:spTgt spid="152"/>
                                        </p:tgtEl>
                                        <p:attrNameLst>
                                          <p:attrName>style.visibility</p:attrName>
                                        </p:attrNameLst>
                                      </p:cBhvr>
                                      <p:to>
                                        <p:strVal val="visible"/>
                                      </p:to>
                                    </p:set>
                                    <p:anim calcmode="lin" valueType="num">
                                      <p:cBhvr additive="base">
                                        <p:cTn id="35" dur="500"/>
                                        <p:tgtEl>
                                          <p:spTgt spid="152"/>
                                        </p:tgtEl>
                                        <p:attrNameLst>
                                          <p:attrName>ppt_w</p:attrName>
                                        </p:attrNameLst>
                                      </p:cBhvr>
                                      <p:tavLst>
                                        <p:tav tm="0">
                                          <p:val>
                                            <p:strVal val="0"/>
                                          </p:val>
                                        </p:tav>
                                        <p:tav tm="100000">
                                          <p:val>
                                            <p:strVal val="#ppt_w"/>
                                          </p:val>
                                        </p:tav>
                                      </p:tavLst>
                                    </p:anim>
                                    <p:anim calcmode="lin" valueType="num">
                                      <p:cBhvr additive="base">
                                        <p:cTn id="36" dur="500"/>
                                        <p:tgtEl>
                                          <p:spTgt spid="152"/>
                                        </p:tgtEl>
                                        <p:attrNameLst>
                                          <p:attrName>ppt_h</p:attrName>
                                        </p:attrNameLst>
                                      </p:cBhvr>
                                      <p:tavLst>
                                        <p:tav tm="0">
                                          <p:val>
                                            <p:strVal val="0"/>
                                          </p:val>
                                        </p:tav>
                                        <p:tav tm="100000">
                                          <p:val>
                                            <p:strVal val="#ppt_h"/>
                                          </p:val>
                                        </p:tav>
                                      </p:tavLst>
                                    </p:anim>
                                  </p:childTnLst>
                                </p:cTn>
                              </p:par>
                              <p:par>
                                <p:cTn id="37" presetID="23" presetClass="entr" presetSubtype="16" fill="hold" nodeType="withEffect">
                                  <p:stCondLst>
                                    <p:cond delay="600"/>
                                  </p:stCondLst>
                                  <p:childTnLst>
                                    <p:set>
                                      <p:cBhvr>
                                        <p:cTn id="38" dur="1" fill="hold">
                                          <p:stCondLst>
                                            <p:cond delay="0"/>
                                          </p:stCondLst>
                                        </p:cTn>
                                        <p:tgtEl>
                                          <p:spTgt spid="155"/>
                                        </p:tgtEl>
                                        <p:attrNameLst>
                                          <p:attrName>style.visibility</p:attrName>
                                        </p:attrNameLst>
                                      </p:cBhvr>
                                      <p:to>
                                        <p:strVal val="visible"/>
                                      </p:to>
                                    </p:set>
                                    <p:anim calcmode="lin" valueType="num">
                                      <p:cBhvr additive="base">
                                        <p:cTn id="39" dur="500"/>
                                        <p:tgtEl>
                                          <p:spTgt spid="155"/>
                                        </p:tgtEl>
                                        <p:attrNameLst>
                                          <p:attrName>ppt_w</p:attrName>
                                        </p:attrNameLst>
                                      </p:cBhvr>
                                      <p:tavLst>
                                        <p:tav tm="0">
                                          <p:val>
                                            <p:strVal val="0"/>
                                          </p:val>
                                        </p:tav>
                                        <p:tav tm="100000">
                                          <p:val>
                                            <p:strVal val="#ppt_w"/>
                                          </p:val>
                                        </p:tav>
                                      </p:tavLst>
                                    </p:anim>
                                    <p:anim calcmode="lin" valueType="num">
                                      <p:cBhvr additive="base">
                                        <p:cTn id="40" dur="500"/>
                                        <p:tgtEl>
                                          <p:spTgt spid="155"/>
                                        </p:tgtEl>
                                        <p:attrNameLst>
                                          <p:attrName>ppt_h</p:attrName>
                                        </p:attrNameLst>
                                      </p:cBhvr>
                                      <p:tavLst>
                                        <p:tav tm="0">
                                          <p:val>
                                            <p:strVal val="0"/>
                                          </p:val>
                                        </p:tav>
                                        <p:tav tm="100000">
                                          <p:val>
                                            <p:strVal val="#ppt_h"/>
                                          </p:val>
                                        </p:tav>
                                      </p:tavLst>
                                    </p:anim>
                                  </p:childTnLst>
                                </p:cTn>
                              </p:par>
                              <p:par>
                                <p:cTn id="41" presetID="23" presetClass="entr" presetSubtype="16" fill="hold" nodeType="withEffect">
                                  <p:stCondLst>
                                    <p:cond delay="600"/>
                                  </p:stCondLst>
                                  <p:childTnLst>
                                    <p:set>
                                      <p:cBhvr>
                                        <p:cTn id="42" dur="1" fill="hold">
                                          <p:stCondLst>
                                            <p:cond delay="0"/>
                                          </p:stCondLst>
                                        </p:cTn>
                                        <p:tgtEl>
                                          <p:spTgt spid="158"/>
                                        </p:tgtEl>
                                        <p:attrNameLst>
                                          <p:attrName>style.visibility</p:attrName>
                                        </p:attrNameLst>
                                      </p:cBhvr>
                                      <p:to>
                                        <p:strVal val="visible"/>
                                      </p:to>
                                    </p:set>
                                    <p:anim calcmode="lin" valueType="num">
                                      <p:cBhvr additive="base">
                                        <p:cTn id="43" dur="500"/>
                                        <p:tgtEl>
                                          <p:spTgt spid="158"/>
                                        </p:tgtEl>
                                        <p:attrNameLst>
                                          <p:attrName>ppt_w</p:attrName>
                                        </p:attrNameLst>
                                      </p:cBhvr>
                                      <p:tavLst>
                                        <p:tav tm="0">
                                          <p:val>
                                            <p:strVal val="0"/>
                                          </p:val>
                                        </p:tav>
                                        <p:tav tm="100000">
                                          <p:val>
                                            <p:strVal val="#ppt_w"/>
                                          </p:val>
                                        </p:tav>
                                      </p:tavLst>
                                    </p:anim>
                                    <p:anim calcmode="lin" valueType="num">
                                      <p:cBhvr additive="base">
                                        <p:cTn id="44" dur="500"/>
                                        <p:tgtEl>
                                          <p:spTgt spid="158"/>
                                        </p:tgtEl>
                                        <p:attrNameLst>
                                          <p:attrName>ppt_h</p:attrName>
                                        </p:attrNameLst>
                                      </p:cBhvr>
                                      <p:tavLst>
                                        <p:tav tm="0">
                                          <p:val>
                                            <p:strVal val="0"/>
                                          </p:val>
                                        </p:tav>
                                        <p:tav tm="100000">
                                          <p:val>
                                            <p:strVal val="#ppt_h"/>
                                          </p:val>
                                        </p:tav>
                                      </p:tavLst>
                                    </p:anim>
                                  </p:childTnLst>
                                </p:cTn>
                              </p:par>
                              <p:par>
                                <p:cTn id="45" presetID="23" presetClass="entr" presetSubtype="16" fill="hold" nodeType="withEffect">
                                  <p:stCondLst>
                                    <p:cond delay="300"/>
                                  </p:stCondLst>
                                  <p:childTnLst>
                                    <p:set>
                                      <p:cBhvr>
                                        <p:cTn id="46" dur="1" fill="hold">
                                          <p:stCondLst>
                                            <p:cond delay="0"/>
                                          </p:stCondLst>
                                        </p:cTn>
                                        <p:tgtEl>
                                          <p:spTgt spid="161"/>
                                        </p:tgtEl>
                                        <p:attrNameLst>
                                          <p:attrName>style.visibility</p:attrName>
                                        </p:attrNameLst>
                                      </p:cBhvr>
                                      <p:to>
                                        <p:strVal val="visible"/>
                                      </p:to>
                                    </p:set>
                                    <p:anim calcmode="lin" valueType="num">
                                      <p:cBhvr additive="base">
                                        <p:cTn id="47" dur="500"/>
                                        <p:tgtEl>
                                          <p:spTgt spid="161"/>
                                        </p:tgtEl>
                                        <p:attrNameLst>
                                          <p:attrName>ppt_w</p:attrName>
                                        </p:attrNameLst>
                                      </p:cBhvr>
                                      <p:tavLst>
                                        <p:tav tm="0">
                                          <p:val>
                                            <p:strVal val="0"/>
                                          </p:val>
                                        </p:tav>
                                        <p:tav tm="100000">
                                          <p:val>
                                            <p:strVal val="#ppt_w"/>
                                          </p:val>
                                        </p:tav>
                                      </p:tavLst>
                                    </p:anim>
                                    <p:anim calcmode="lin" valueType="num">
                                      <p:cBhvr additive="base">
                                        <p:cTn id="48" dur="500"/>
                                        <p:tgtEl>
                                          <p:spTgt spid="161"/>
                                        </p:tgtEl>
                                        <p:attrNameLst>
                                          <p:attrName>ppt_h</p:attrName>
                                        </p:attrNameLst>
                                      </p:cBhvr>
                                      <p:tavLst>
                                        <p:tav tm="0">
                                          <p:val>
                                            <p:strVal val="0"/>
                                          </p:val>
                                        </p:tav>
                                        <p:tav tm="100000">
                                          <p:val>
                                            <p:strVal val="#ppt_h"/>
                                          </p:val>
                                        </p:tav>
                                      </p:tavLst>
                                    </p:anim>
                                  </p:childTnLst>
                                </p:cTn>
                              </p:par>
                              <p:par>
                                <p:cTn id="49" presetID="23" presetClass="entr" presetSubtype="16" fill="hold" nodeType="withEffect">
                                  <p:stCondLst>
                                    <p:cond delay="600"/>
                                  </p:stCondLst>
                                  <p:childTnLst>
                                    <p:set>
                                      <p:cBhvr>
                                        <p:cTn id="50" dur="1" fill="hold">
                                          <p:stCondLst>
                                            <p:cond delay="0"/>
                                          </p:stCondLst>
                                        </p:cTn>
                                        <p:tgtEl>
                                          <p:spTgt spid="164"/>
                                        </p:tgtEl>
                                        <p:attrNameLst>
                                          <p:attrName>style.visibility</p:attrName>
                                        </p:attrNameLst>
                                      </p:cBhvr>
                                      <p:to>
                                        <p:strVal val="visible"/>
                                      </p:to>
                                    </p:set>
                                    <p:anim calcmode="lin" valueType="num">
                                      <p:cBhvr additive="base">
                                        <p:cTn id="51" dur="500"/>
                                        <p:tgtEl>
                                          <p:spTgt spid="164"/>
                                        </p:tgtEl>
                                        <p:attrNameLst>
                                          <p:attrName>ppt_w</p:attrName>
                                        </p:attrNameLst>
                                      </p:cBhvr>
                                      <p:tavLst>
                                        <p:tav tm="0">
                                          <p:val>
                                            <p:strVal val="0"/>
                                          </p:val>
                                        </p:tav>
                                        <p:tav tm="100000">
                                          <p:val>
                                            <p:strVal val="#ppt_w"/>
                                          </p:val>
                                        </p:tav>
                                      </p:tavLst>
                                    </p:anim>
                                    <p:anim calcmode="lin" valueType="num">
                                      <p:cBhvr additive="base">
                                        <p:cTn id="52" dur="500"/>
                                        <p:tgtEl>
                                          <p:spTgt spid="164"/>
                                        </p:tgtEl>
                                        <p:attrNameLst>
                                          <p:attrName>ppt_h</p:attrName>
                                        </p:attrNameLst>
                                      </p:cBhvr>
                                      <p:tavLst>
                                        <p:tav tm="0">
                                          <p:val>
                                            <p:strVal val="0"/>
                                          </p:val>
                                        </p:tav>
                                        <p:tav tm="100000">
                                          <p:val>
                                            <p:strVal val="#ppt_h"/>
                                          </p:val>
                                        </p:tav>
                                      </p:tavLst>
                                    </p:anim>
                                  </p:childTnLst>
                                </p:cTn>
                              </p:par>
                              <p:par>
                                <p:cTn id="53" presetID="23" presetClass="entr" presetSubtype="16" fill="hold" nodeType="withEffect">
                                  <p:stCondLst>
                                    <p:cond delay="600"/>
                                  </p:stCondLst>
                                  <p:childTnLst>
                                    <p:set>
                                      <p:cBhvr>
                                        <p:cTn id="54" dur="1" fill="hold">
                                          <p:stCondLst>
                                            <p:cond delay="0"/>
                                          </p:stCondLst>
                                        </p:cTn>
                                        <p:tgtEl>
                                          <p:spTgt spid="167"/>
                                        </p:tgtEl>
                                        <p:attrNameLst>
                                          <p:attrName>style.visibility</p:attrName>
                                        </p:attrNameLst>
                                      </p:cBhvr>
                                      <p:to>
                                        <p:strVal val="visible"/>
                                      </p:to>
                                    </p:set>
                                    <p:anim calcmode="lin" valueType="num">
                                      <p:cBhvr additive="base">
                                        <p:cTn id="55" dur="500"/>
                                        <p:tgtEl>
                                          <p:spTgt spid="167"/>
                                        </p:tgtEl>
                                        <p:attrNameLst>
                                          <p:attrName>ppt_w</p:attrName>
                                        </p:attrNameLst>
                                      </p:cBhvr>
                                      <p:tavLst>
                                        <p:tav tm="0">
                                          <p:val>
                                            <p:strVal val="0"/>
                                          </p:val>
                                        </p:tav>
                                        <p:tav tm="100000">
                                          <p:val>
                                            <p:strVal val="#ppt_w"/>
                                          </p:val>
                                        </p:tav>
                                      </p:tavLst>
                                    </p:anim>
                                    <p:anim calcmode="lin" valueType="num">
                                      <p:cBhvr additive="base">
                                        <p:cTn id="56" dur="500"/>
                                        <p:tgtEl>
                                          <p:spTgt spid="167"/>
                                        </p:tgtEl>
                                        <p:attrNameLst>
                                          <p:attrName>ppt_h</p:attrName>
                                        </p:attrNameLst>
                                      </p:cBhvr>
                                      <p:tavLst>
                                        <p:tav tm="0">
                                          <p:val>
                                            <p:strVal val="0"/>
                                          </p:val>
                                        </p:tav>
                                        <p:tav tm="100000">
                                          <p:val>
                                            <p:strVal val="#ppt_h"/>
                                          </p:val>
                                        </p:tav>
                                      </p:tavLst>
                                    </p:anim>
                                  </p:childTnLst>
                                </p:cTn>
                              </p:par>
                            </p:childTnLst>
                          </p:cTn>
                        </p:par>
                        <p:par>
                          <p:cTn id="57" fill="hold">
                            <p:stCondLst>
                              <p:cond delay="1200"/>
                            </p:stCondLst>
                            <p:childTnLst>
                              <p:par>
                                <p:cTn id="58" presetID="10" presetClass="entr" presetSubtype="0" fill="hold" nodeType="afterEffect">
                                  <p:stCondLst>
                                    <p:cond delay="0"/>
                                  </p:stCondLst>
                                  <p:childTnLst>
                                    <p:set>
                                      <p:cBhvr>
                                        <p:cTn id="59" dur="1" fill="hold">
                                          <p:stCondLst>
                                            <p:cond delay="0"/>
                                          </p:stCondLst>
                                        </p:cTn>
                                        <p:tgtEl>
                                          <p:spTgt spid="170"/>
                                        </p:tgtEl>
                                        <p:attrNameLst>
                                          <p:attrName>style.visibility</p:attrName>
                                        </p:attrNameLst>
                                      </p:cBhvr>
                                      <p:to>
                                        <p:strVal val="visible"/>
                                      </p:to>
                                    </p:set>
                                    <p:animEffect transition="in" filter="fade">
                                      <p:cBhvr>
                                        <p:cTn id="60" dur="500"/>
                                        <p:tgtEl>
                                          <p:spTgt spid="1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Car Rent Presentation Template www.templatesppt.com">
  <a:themeElements>
    <a:clrScheme name="自定义 22">
      <a:dk1>
        <a:srgbClr val="000000"/>
      </a:dk1>
      <a:lt1>
        <a:srgbClr val="FFFFFF"/>
      </a:lt1>
      <a:dk2>
        <a:srgbClr val="7F7F7F"/>
      </a:dk2>
      <a:lt2>
        <a:srgbClr val="7F7F7F"/>
      </a:lt2>
      <a:accent1>
        <a:srgbClr val="0070C0"/>
      </a:accent1>
      <a:accent2>
        <a:srgbClr val="00B0F0"/>
      </a:accent2>
      <a:accent3>
        <a:srgbClr val="0070C0"/>
      </a:accent3>
      <a:accent4>
        <a:srgbClr val="00B0F0"/>
      </a:accent4>
      <a:accent5>
        <a:srgbClr val="0070C0"/>
      </a:accent5>
      <a:accent6>
        <a:srgbClr val="00B0F0"/>
      </a:accent6>
      <a:hlink>
        <a:srgbClr val="FFFF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989</TotalTime>
  <Words>793</Words>
  <Application>Microsoft Office PowerPoint</Application>
  <PresentationFormat>On-screen Show (16:9)</PresentationFormat>
  <Paragraphs>117</Paragraphs>
  <Slides>41</Slides>
  <Notes>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41</vt:i4>
      </vt:variant>
    </vt:vector>
  </HeadingPairs>
  <TitlesOfParts>
    <vt:vector size="48" baseType="lpstr">
      <vt:lpstr>Cambria</vt:lpstr>
      <vt:lpstr>Arial</vt:lpstr>
      <vt:lpstr>Calibri</vt:lpstr>
      <vt:lpstr>Arial Black</vt:lpstr>
      <vt:lpstr>Microsoft Yahei</vt:lpstr>
      <vt:lpstr>Georgia</vt:lpstr>
      <vt:lpstr>Car Rent Presentation Template www.templatesppt.com</vt:lpstr>
      <vt:lpstr>PowerPoint Presentation</vt:lpstr>
      <vt:lpstr>Team Members</vt:lpstr>
      <vt:lpstr>PowerPoint Presentation</vt:lpstr>
      <vt:lpstr>INTRODUCTION</vt:lpstr>
      <vt:lpstr>ABSTRACT</vt:lpstr>
      <vt:lpstr>Technology Used</vt:lpstr>
      <vt:lpstr>Environment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View Details of Car and Booking: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Shaik Zahur Hussain</dc:creator>
  <cp:lastModifiedBy>Shaik Zahur Hussain</cp:lastModifiedBy>
  <cp:revision>8</cp:revision>
  <dcterms:modified xsi:type="dcterms:W3CDTF">2024-06-26T03:07:09Z</dcterms:modified>
</cp:coreProperties>
</file>